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696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7T11:45:21.621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0 24 24575,'3'46'0,"-2"-1"0,-1-5 0,1-4 0,3-7 0,0-10 0,0-4 0,1-6 0,-3-4 0,1-2 0,4-1 0,-3-1 0,6-2 0,-2-2 0,1 0 0,0-1 0,-1 1 0,-1 0 0,-2-1 0,0-1 0,0-3 0,0-1 0,1 0 0,0 0 0,0-1 0,1 1 0,-1 0 0,0 2 0,-1 1 0,0 1 0,0 0 0,-1 2 0,0 0 0,1-3 0,-2 2 0,1-4 0,-2 1 0,0-2 0,0 0 0,0-1 0,1-1 0,1 0 0,0 0 0,0 1 0,-2 1 0,-1 1 0,0 0 0,-1 2 0,0-2 0,0 2 0,0 0 0,-1 2 0,0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7T11:45:37.671"/>
    </inkml:context>
    <inkml:brush xml:id="br0">
      <inkml:brushProperty name="width" value="0.2" units="cm"/>
      <inkml:brushProperty name="height" value="0.2" units="cm"/>
      <inkml:brushProperty name="color" value="#E5E3E9"/>
    </inkml:brush>
  </inkml:definitions>
  <inkml:trace contextRef="#ctx0" brushRef="#br0">346 438 24575,'-8'-21'0,"8"-5"0,18-8 0,7-4 0,6-4 0,-2 4 0,-7 10 0,-5 9 0,-10 12 0,-10 6 0,-13 11 0,-27 19 0,-11 10 0,1 0 0,12-7 0,21-14 0,7-7 0,5-3 0,2-2 0,1-1 0,1-2 0,1 0 0,-3 4 0,0-2 0,-2 4 0,1-1 0,0-1 0,1 0 0,2-1 0,32-14 0,1-8 0,29-13 0,-1-15 0,-5 2 0,-7 5 0,-12 11 0,-15 15 0,0 3 0,-1 3 0,-1 2 0,-3 2 0,-5 1 0,-2 2 0,-4 2 0,-1 3 0,-4 7 0,-6 6 0,-11 10 0,-10 9 0,-6 4 0,-2 1 0,3-5 0,4-6 0,4-4 0,4-1 0,2 0 0,1 1 0,4-5 0,4-5 0,4-6 0,5-8 0,23-25 0,8-4 0,25-24 0,-4 8 0,-2 4 0,-8 8 0,-9 6 0,-6 7 0,-5 3 0,-3 3 0,-2 3 0,-2 0 0,-3 4 0,-2 2 0,-3 4 0,-7 5 0,-9 7 0,-8 8 0,-9 5 0,-2 5 0,1 1 0,4-2 0,6-4 0,4-1 0,4-3 0,3-1 0,0-1 0,2-1 0,1-2 0,0-2 0,1-2 0,2-4 0,-1-3 0,2-4 0,18-23 0,3-3 0,19-22 0,3-2 0,-1 0 0,-5 4 0,-8 8 0,-13 12 0,-3 3 0,-2 1 0,-1 3 0,-1 0 0,0 1 0,2-1 0,0 1 0,0 1 0,-2 1 0,-4 3 0,-4 6 0,-8 7 0,-1 1 0,-5 6 0,6-3 0,0-1 0,2 0 0,1-2 0,1 0 0,0 0 0,0 0 0,1 0 0,0 1 0,0 0 0,0 2 0,1 0 0,-1 0 0,1 0 0,1 1 0,-1-1 0,1 0 0,0 1 0,1-1 0,0 0 0,0 1 0,-1-1 0,1 2 0,1 3 0,0 5 0,0 5 0,0 5 0,0 1 0,0 1 0,-1 0 0,-1-1 0,-2-1 0,0 0 0,2-2 0,-2 0 0,1-2 0,0-1 0,1-3 0,0-2 0,1-4 0,-1-4 0,1-3 0,0-2 0,-1-1 0,-1-2 0,-3 1 0,1-2 0,1-11 0,3-5 0,9-15 0,8-3 0,4 1 0,2 3 0,-5 8 0,-4 1 0,-1 3 0,-2 2 0,-1 2 0,-2-1 0,-1 1 0,-1-1 0,0 1 0,-1 1 0,0 1 0,0 0 0,0 1 0,-1 0 0,-1-1 0,1 1 0,-1 0 0,0 1 0,-1 1 0,-1 0 0,0-1 0,0 0 0,0-1 0,0-1 0,0 0 0,0-3 0,0-1 0,0-4 0,0-1 0,0-2 0,0 1 0,0 0 0,0 0 0,1 0 0,2-1 0,1 0 0,1 4 0,-1 2 0,-1 3 0,1-1 0,0 1 0,0 0 0,0-1 0,0 0 0,-1 0 0,0 1 0,-1 0 0,0 1 0,-1 1 0,-1 1 0,0 0 0,0 0 0,0 1 0,0 0 0,0 1 0,0-1 0,0 0 0,0 1 0,0-1 0,0 0 0,0-2 0,0-3 0,0-4 0,0-2 0,0-2 0,0 1 0,0 2 0,0 4 0,0 2 0,0 3 0,0 0 0,-1 2 0,-1 1 0,-1 1 0,0 2 0,-2-2 0,0 4 0,-2-1 0,-1 1 0,-2 1 0,-2-1 0,-4-1 0,-3 1 0,-3-1 0,-3 2 0,-3 1 0,-1 2 0,-1 3 0,0 5 0,3 3 0,2 1 0,2 1 0,4 0 0,0 0 0,2-1 0,3-1 0,0 0 0,1-2 0,2 1 0,-2 1 0,0 2 0,-3 2 0,0 2 0,-1 1 0,2-1 0,1 1 0,3-1 0,1-2 0,1 0 0,0-1 0,-1 0 0,0-1 0,0-2 0,0 0 0,0 0 0,0 1 0,-1 2 0,-1 2 0,0-1 0,1-2 0,0-1 0,2-3 0,2-1 0,0-1 0,3-3 0,1-2 0,13-2 0,1-3 0,9 0 0,-5 1 0,2 8 0,2 9 0,2 9 0,1 6 0,0 1 0,0-1 0,0-2 0,0-4 0,-3-6 0,-2-2 0,-2-4 0,-3-3 0,-2-1 0,0-3 0,-1 0 0,-1 0 0,0-2 0,-3 0 0,0-1 0,-1 0 0,-1 0 0,1 1 0,-1 1 0,2 0 0,-1 0 0,1 1 0,-1 0 0,1 1 0,1 2 0,-1 1 0,1 2 0,-1-1 0,0 0 0,0 0 0,-2-2 0,0 0 0,1-2 0,-1 0 0,0 1 0,0-2 0,0-1 0,0-2 0,-1 0 0,-1-1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/>
    </mc:Choice>
    <mc:Fallback>
      <p:transition spd="slow"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/>
    </mc:Choice>
    <mc:Fallback>
      <p:transition spd="slow"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/>
    </mc:Choice>
    <mc:Fallback>
      <p:transition spd="slow" advClick="0" advTm="3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/>
    </mc:Choice>
    <mc:Fallback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/>
    </mc:Choice>
    <mc:Fallback>
      <p:transition spd="slow"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/>
    </mc:Choice>
    <mc:Fallback>
      <p:transition spd="slow"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/>
    </mc:Choice>
    <mc:Fallback>
      <p:transition spd="slow"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/>
    </mc:Choice>
    <mc:Fallback>
      <p:transition spd="slow"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/>
    </mc:Choice>
    <mc:Fallback>
      <p:transition spd="slow"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/>
    </mc:Choice>
    <mc:Fallback>
      <p:transition spd="slow"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/>
    </mc:Choice>
    <mc:Fallback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3000" advClick="0" advTm="3000"/>
    </mc:Choice>
    <mc:Fallback>
      <p:transition spd="slow" advClick="0" advTm="300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6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2.xml"/><Relationship Id="rId5" Type="http://schemas.openxmlformats.org/officeDocument/2006/relationships/image" Target="../media/image25.png"/><Relationship Id="rId4" Type="http://schemas.openxmlformats.org/officeDocument/2006/relationships/customXml" Target="../ink/ink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996686"/>
            <a:ext cx="9144000" cy="12191981"/>
            <a:chOff x="0" y="0"/>
            <a:chExt cx="12192000" cy="1625597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192000" cy="16256000"/>
            </a:xfrm>
            <a:custGeom>
              <a:avLst/>
              <a:gdLst/>
              <a:ahLst/>
              <a:cxnLst/>
              <a:rect l="l" t="t" r="r" b="b"/>
              <a:pathLst>
                <a:path w="12192000" h="16256000">
                  <a:moveTo>
                    <a:pt x="0" y="0"/>
                  </a:moveTo>
                  <a:lnTo>
                    <a:pt x="12192000" y="0"/>
                  </a:lnTo>
                  <a:lnTo>
                    <a:pt x="12192000" y="16256000"/>
                  </a:lnTo>
                  <a:lnTo>
                    <a:pt x="0" y="1625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9144000" y="-996706"/>
            <a:ext cx="9144000" cy="12192029"/>
            <a:chOff x="0" y="0"/>
            <a:chExt cx="12192000" cy="1625603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2192000" cy="16256000"/>
            </a:xfrm>
            <a:custGeom>
              <a:avLst/>
              <a:gdLst/>
              <a:ahLst/>
              <a:cxnLst/>
              <a:rect l="l" t="t" r="r" b="b"/>
              <a:pathLst>
                <a:path w="12192000" h="16256000">
                  <a:moveTo>
                    <a:pt x="0" y="0"/>
                  </a:moveTo>
                  <a:lnTo>
                    <a:pt x="12192000" y="0"/>
                  </a:lnTo>
                  <a:lnTo>
                    <a:pt x="12192000" y="16256000"/>
                  </a:lnTo>
                  <a:lnTo>
                    <a:pt x="0" y="1625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968404" y="6997551"/>
            <a:ext cx="3555749" cy="3555749"/>
            <a:chOff x="0" y="0"/>
            <a:chExt cx="4740999" cy="474099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741037" cy="4741037"/>
            </a:xfrm>
            <a:custGeom>
              <a:avLst/>
              <a:gdLst/>
              <a:ahLst/>
              <a:cxnLst/>
              <a:rect l="l" t="t" r="r" b="b"/>
              <a:pathLst>
                <a:path w="4741037" h="4741037">
                  <a:moveTo>
                    <a:pt x="0" y="0"/>
                  </a:moveTo>
                  <a:lnTo>
                    <a:pt x="4741037" y="0"/>
                  </a:lnTo>
                  <a:lnTo>
                    <a:pt x="4741037" y="4741037"/>
                  </a:lnTo>
                  <a:lnTo>
                    <a:pt x="0" y="47410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/>
    </mc:Choice>
    <mc:Fallback>
      <p:transition spd="slow" advClick="0" advTm="3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714500"/>
            <a:ext cx="18288010" cy="13716000"/>
            <a:chOff x="0" y="0"/>
            <a:chExt cx="24384013" cy="18288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8288000"/>
            </a:xfrm>
            <a:custGeom>
              <a:avLst/>
              <a:gdLst/>
              <a:ahLst/>
              <a:cxnLst/>
              <a:rect l="l" t="t" r="r" b="b"/>
              <a:pathLst>
                <a:path w="24384000" h="18288000">
                  <a:moveTo>
                    <a:pt x="0" y="0"/>
                  </a:moveTo>
                  <a:lnTo>
                    <a:pt x="24384000" y="0"/>
                  </a:lnTo>
                  <a:lnTo>
                    <a:pt x="24384000" y="18288000"/>
                  </a:lnTo>
                  <a:lnTo>
                    <a:pt x="0" y="18288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4968404" y="6997551"/>
            <a:ext cx="3555749" cy="3555749"/>
            <a:chOff x="0" y="0"/>
            <a:chExt cx="4740999" cy="474099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741037" cy="4741037"/>
            </a:xfrm>
            <a:custGeom>
              <a:avLst/>
              <a:gdLst/>
              <a:ahLst/>
              <a:cxnLst/>
              <a:rect l="l" t="t" r="r" b="b"/>
              <a:pathLst>
                <a:path w="4741037" h="4741037">
                  <a:moveTo>
                    <a:pt x="0" y="0"/>
                  </a:moveTo>
                  <a:lnTo>
                    <a:pt x="4741037" y="0"/>
                  </a:lnTo>
                  <a:lnTo>
                    <a:pt x="4741037" y="4741037"/>
                  </a:lnTo>
                  <a:lnTo>
                    <a:pt x="0" y="47410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/>
    </mc:Choice>
    <mc:Fallback>
      <p:transition spd="slow" advClick="0" advTm="3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58744" y="0"/>
            <a:ext cx="10803988" cy="10287000"/>
            <a:chOff x="0" y="0"/>
            <a:chExt cx="14405318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405356" cy="13716000"/>
            </a:xfrm>
            <a:custGeom>
              <a:avLst/>
              <a:gdLst/>
              <a:ahLst/>
              <a:cxnLst/>
              <a:rect l="l" t="t" r="r" b="b"/>
              <a:pathLst>
                <a:path w="14405356" h="13716000">
                  <a:moveTo>
                    <a:pt x="0" y="0"/>
                  </a:moveTo>
                  <a:lnTo>
                    <a:pt x="14405356" y="0"/>
                  </a:lnTo>
                  <a:lnTo>
                    <a:pt x="14405356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5" b="-25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0572721" y="0"/>
            <a:ext cx="7715250" cy="10287000"/>
            <a:chOff x="0" y="0"/>
            <a:chExt cx="10287000" cy="13716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0287000" cy="13716000"/>
            </a:xfrm>
            <a:custGeom>
              <a:avLst/>
              <a:gdLst/>
              <a:ahLst/>
              <a:cxnLst/>
              <a:rect l="l" t="t" r="r" b="b"/>
              <a:pathLst>
                <a:path w="10287000" h="13716000">
                  <a:moveTo>
                    <a:pt x="0" y="0"/>
                  </a:moveTo>
                  <a:lnTo>
                    <a:pt x="10287000" y="0"/>
                  </a:lnTo>
                  <a:lnTo>
                    <a:pt x="10287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968404" y="6997551"/>
            <a:ext cx="3555749" cy="3555749"/>
            <a:chOff x="0" y="0"/>
            <a:chExt cx="4740999" cy="474099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741037" cy="4741037"/>
            </a:xfrm>
            <a:custGeom>
              <a:avLst/>
              <a:gdLst/>
              <a:ahLst/>
              <a:cxnLst/>
              <a:rect l="l" t="t" r="r" b="b"/>
              <a:pathLst>
                <a:path w="4741037" h="4741037">
                  <a:moveTo>
                    <a:pt x="0" y="0"/>
                  </a:moveTo>
                  <a:lnTo>
                    <a:pt x="4741037" y="0"/>
                  </a:lnTo>
                  <a:lnTo>
                    <a:pt x="4741037" y="4741037"/>
                  </a:lnTo>
                  <a:lnTo>
                    <a:pt x="0" y="47410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/>
    </mc:Choice>
    <mc:Fallback>
      <p:transition spd="slow" advClick="0" advTm="3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714500"/>
            <a:ext cx="18288000" cy="13716000"/>
            <a:chOff x="0" y="0"/>
            <a:chExt cx="24384000" cy="18288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8288000"/>
            </a:xfrm>
            <a:custGeom>
              <a:avLst/>
              <a:gdLst/>
              <a:ahLst/>
              <a:cxnLst/>
              <a:rect l="l" t="t" r="r" b="b"/>
              <a:pathLst>
                <a:path w="24384000" h="18288000">
                  <a:moveTo>
                    <a:pt x="0" y="0"/>
                  </a:moveTo>
                  <a:lnTo>
                    <a:pt x="24384000" y="0"/>
                  </a:lnTo>
                  <a:lnTo>
                    <a:pt x="24384000" y="18288000"/>
                  </a:lnTo>
                  <a:lnTo>
                    <a:pt x="0" y="18288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4968404" y="6997551"/>
            <a:ext cx="3555749" cy="3555749"/>
            <a:chOff x="0" y="0"/>
            <a:chExt cx="4740999" cy="474099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741037" cy="4741037"/>
            </a:xfrm>
            <a:custGeom>
              <a:avLst/>
              <a:gdLst/>
              <a:ahLst/>
              <a:cxnLst/>
              <a:rect l="l" t="t" r="r" b="b"/>
              <a:pathLst>
                <a:path w="4741037" h="4741037">
                  <a:moveTo>
                    <a:pt x="0" y="0"/>
                  </a:moveTo>
                  <a:lnTo>
                    <a:pt x="4741037" y="0"/>
                  </a:lnTo>
                  <a:lnTo>
                    <a:pt x="4741037" y="4741037"/>
                  </a:lnTo>
                  <a:lnTo>
                    <a:pt x="0" y="47410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/>
    </mc:Choice>
    <mc:Fallback>
      <p:transition spd="slow" advClick="0" advTm="3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95679" y="-1023804"/>
            <a:ext cx="18479348" cy="12334580"/>
            <a:chOff x="0" y="0"/>
            <a:chExt cx="24639130" cy="1644610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639143" cy="16446119"/>
            </a:xfrm>
            <a:custGeom>
              <a:avLst/>
              <a:gdLst/>
              <a:ahLst/>
              <a:cxnLst/>
              <a:rect l="l" t="t" r="r" b="b"/>
              <a:pathLst>
                <a:path w="24639143" h="16446119">
                  <a:moveTo>
                    <a:pt x="0" y="0"/>
                  </a:moveTo>
                  <a:lnTo>
                    <a:pt x="24639143" y="0"/>
                  </a:lnTo>
                  <a:lnTo>
                    <a:pt x="24639143" y="16446119"/>
                  </a:lnTo>
                  <a:lnTo>
                    <a:pt x="0" y="164461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4968404" y="6997551"/>
            <a:ext cx="3555749" cy="3555749"/>
            <a:chOff x="0" y="0"/>
            <a:chExt cx="4740999" cy="474099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741037" cy="4741037"/>
            </a:xfrm>
            <a:custGeom>
              <a:avLst/>
              <a:gdLst/>
              <a:ahLst/>
              <a:cxnLst/>
              <a:rect l="l" t="t" r="r" b="b"/>
              <a:pathLst>
                <a:path w="4741037" h="4741037">
                  <a:moveTo>
                    <a:pt x="0" y="0"/>
                  </a:moveTo>
                  <a:lnTo>
                    <a:pt x="4741037" y="0"/>
                  </a:lnTo>
                  <a:lnTo>
                    <a:pt x="4741037" y="4741037"/>
                  </a:lnTo>
                  <a:lnTo>
                    <a:pt x="0" y="47410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/>
    </mc:Choice>
    <mc:Fallback>
      <p:transition spd="slow" advClick="0" advTm="3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68650" y="-1063400"/>
            <a:ext cx="18625299" cy="12413799"/>
            <a:chOff x="0" y="0"/>
            <a:chExt cx="24833732" cy="1655173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833707" cy="16551783"/>
            </a:xfrm>
            <a:custGeom>
              <a:avLst/>
              <a:gdLst/>
              <a:ahLst/>
              <a:cxnLst/>
              <a:rect l="l" t="t" r="r" b="b"/>
              <a:pathLst>
                <a:path w="24833707" h="16551783">
                  <a:moveTo>
                    <a:pt x="0" y="0"/>
                  </a:moveTo>
                  <a:lnTo>
                    <a:pt x="24833707" y="0"/>
                  </a:lnTo>
                  <a:lnTo>
                    <a:pt x="24833707" y="16551783"/>
                  </a:lnTo>
                  <a:lnTo>
                    <a:pt x="0" y="165517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4968404" y="6997551"/>
            <a:ext cx="3555749" cy="3555749"/>
            <a:chOff x="0" y="0"/>
            <a:chExt cx="4740999" cy="474099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741037" cy="4741037"/>
            </a:xfrm>
            <a:custGeom>
              <a:avLst/>
              <a:gdLst/>
              <a:ahLst/>
              <a:cxnLst/>
              <a:rect l="l" t="t" r="r" b="b"/>
              <a:pathLst>
                <a:path w="4741037" h="4741037">
                  <a:moveTo>
                    <a:pt x="0" y="0"/>
                  </a:moveTo>
                  <a:lnTo>
                    <a:pt x="4741037" y="0"/>
                  </a:lnTo>
                  <a:lnTo>
                    <a:pt x="4741037" y="4741037"/>
                  </a:lnTo>
                  <a:lnTo>
                    <a:pt x="0" y="47410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/>
    </mc:Choice>
    <mc:Fallback>
      <p:transition spd="slow" advClick="0" advTm="3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171651"/>
            <a:ext cx="18288010" cy="12206888"/>
            <a:chOff x="0" y="0"/>
            <a:chExt cx="24384013" cy="1627585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6275813"/>
            </a:xfrm>
            <a:custGeom>
              <a:avLst/>
              <a:gdLst/>
              <a:ahLst/>
              <a:cxnLst/>
              <a:rect l="l" t="t" r="r" b="b"/>
              <a:pathLst>
                <a:path w="24384000" h="16275813">
                  <a:moveTo>
                    <a:pt x="0" y="0"/>
                  </a:moveTo>
                  <a:lnTo>
                    <a:pt x="24384000" y="0"/>
                  </a:lnTo>
                  <a:lnTo>
                    <a:pt x="24384000" y="16275813"/>
                  </a:lnTo>
                  <a:lnTo>
                    <a:pt x="0" y="162758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4968404" y="6997551"/>
            <a:ext cx="3555749" cy="3555749"/>
            <a:chOff x="0" y="0"/>
            <a:chExt cx="4740999" cy="474099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741037" cy="4741037"/>
            </a:xfrm>
            <a:custGeom>
              <a:avLst/>
              <a:gdLst/>
              <a:ahLst/>
              <a:cxnLst/>
              <a:rect l="l" t="t" r="r" b="b"/>
              <a:pathLst>
                <a:path w="4741037" h="4741037">
                  <a:moveTo>
                    <a:pt x="0" y="0"/>
                  </a:moveTo>
                  <a:lnTo>
                    <a:pt x="4741037" y="0"/>
                  </a:lnTo>
                  <a:lnTo>
                    <a:pt x="4741037" y="4741037"/>
                  </a:lnTo>
                  <a:lnTo>
                    <a:pt x="0" y="47410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/>
    </mc:Choice>
    <mc:Fallback>
      <p:transition spd="slow" advClick="0" advTm="3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91348" y="-1087650"/>
            <a:ext cx="18697051" cy="12479893"/>
            <a:chOff x="0" y="0"/>
            <a:chExt cx="24929402" cy="1663985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929464" cy="16639921"/>
            </a:xfrm>
            <a:custGeom>
              <a:avLst/>
              <a:gdLst/>
              <a:ahLst/>
              <a:cxnLst/>
              <a:rect l="l" t="t" r="r" b="b"/>
              <a:pathLst>
                <a:path w="24929464" h="16639921">
                  <a:moveTo>
                    <a:pt x="0" y="0"/>
                  </a:moveTo>
                  <a:lnTo>
                    <a:pt x="24929464" y="0"/>
                  </a:lnTo>
                  <a:lnTo>
                    <a:pt x="24929464" y="16639921"/>
                  </a:lnTo>
                  <a:lnTo>
                    <a:pt x="0" y="166399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4968404" y="6997551"/>
            <a:ext cx="3555749" cy="3555749"/>
            <a:chOff x="0" y="0"/>
            <a:chExt cx="4740999" cy="474099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741037" cy="4741037"/>
            </a:xfrm>
            <a:custGeom>
              <a:avLst/>
              <a:gdLst/>
              <a:ahLst/>
              <a:cxnLst/>
              <a:rect l="l" t="t" r="r" b="b"/>
              <a:pathLst>
                <a:path w="4741037" h="4741037">
                  <a:moveTo>
                    <a:pt x="0" y="0"/>
                  </a:moveTo>
                  <a:lnTo>
                    <a:pt x="4741037" y="0"/>
                  </a:lnTo>
                  <a:lnTo>
                    <a:pt x="4741037" y="4741037"/>
                  </a:lnTo>
                  <a:lnTo>
                    <a:pt x="0" y="47410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/>
    </mc:Choice>
    <mc:Fallback>
      <p:transition spd="slow" advClick="0" advTm="3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74952" y="-1801301"/>
            <a:ext cx="18662952" cy="13649401"/>
            <a:chOff x="0" y="0"/>
            <a:chExt cx="24883936" cy="1819920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883999" cy="18199227"/>
            </a:xfrm>
            <a:custGeom>
              <a:avLst/>
              <a:gdLst/>
              <a:ahLst/>
              <a:cxnLst/>
              <a:rect l="l" t="t" r="r" b="b"/>
              <a:pathLst>
                <a:path w="24883999" h="18199227">
                  <a:moveTo>
                    <a:pt x="0" y="0"/>
                  </a:moveTo>
                  <a:lnTo>
                    <a:pt x="24883999" y="0"/>
                  </a:lnTo>
                  <a:lnTo>
                    <a:pt x="24883999" y="18199227"/>
                  </a:lnTo>
                  <a:lnTo>
                    <a:pt x="0" y="181992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1274" b="-127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4968404" y="6997551"/>
            <a:ext cx="3555749" cy="3555749"/>
            <a:chOff x="0" y="0"/>
            <a:chExt cx="4740999" cy="474099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741037" cy="4741037"/>
            </a:xfrm>
            <a:custGeom>
              <a:avLst/>
              <a:gdLst/>
              <a:ahLst/>
              <a:cxnLst/>
              <a:rect l="l" t="t" r="r" b="b"/>
              <a:pathLst>
                <a:path w="4741037" h="4741037">
                  <a:moveTo>
                    <a:pt x="0" y="0"/>
                  </a:moveTo>
                  <a:lnTo>
                    <a:pt x="4741037" y="0"/>
                  </a:lnTo>
                  <a:lnTo>
                    <a:pt x="4741037" y="4741037"/>
                  </a:lnTo>
                  <a:lnTo>
                    <a:pt x="0" y="47410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/>
    </mc:Choice>
    <mc:Fallback>
      <p:transition spd="slow" advClick="0" advTm="3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714500"/>
            <a:ext cx="18287990" cy="13716000"/>
            <a:chOff x="0" y="0"/>
            <a:chExt cx="24383987" cy="18288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8288000"/>
            </a:xfrm>
            <a:custGeom>
              <a:avLst/>
              <a:gdLst/>
              <a:ahLst/>
              <a:cxnLst/>
              <a:rect l="l" t="t" r="r" b="b"/>
              <a:pathLst>
                <a:path w="24384000" h="18288000">
                  <a:moveTo>
                    <a:pt x="0" y="0"/>
                  </a:moveTo>
                  <a:lnTo>
                    <a:pt x="24384000" y="0"/>
                  </a:lnTo>
                  <a:lnTo>
                    <a:pt x="24384000" y="18288000"/>
                  </a:lnTo>
                  <a:lnTo>
                    <a:pt x="0" y="18288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4968404" y="6997551"/>
            <a:ext cx="3555749" cy="3555749"/>
            <a:chOff x="0" y="0"/>
            <a:chExt cx="4740999" cy="474099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741037" cy="4741037"/>
            </a:xfrm>
            <a:custGeom>
              <a:avLst/>
              <a:gdLst/>
              <a:ahLst/>
              <a:cxnLst/>
              <a:rect l="l" t="t" r="r" b="b"/>
              <a:pathLst>
                <a:path w="4741037" h="4741037">
                  <a:moveTo>
                    <a:pt x="0" y="0"/>
                  </a:moveTo>
                  <a:lnTo>
                    <a:pt x="4741037" y="0"/>
                  </a:lnTo>
                  <a:lnTo>
                    <a:pt x="4741037" y="4741037"/>
                  </a:lnTo>
                  <a:lnTo>
                    <a:pt x="0" y="47410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/>
    </mc:Choice>
    <mc:Fallback>
      <p:transition spd="slow" advClick="0" advTm="3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714500"/>
            <a:ext cx="18287990" cy="13716000"/>
            <a:chOff x="0" y="0"/>
            <a:chExt cx="24383987" cy="18288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8288000"/>
            </a:xfrm>
            <a:custGeom>
              <a:avLst/>
              <a:gdLst/>
              <a:ahLst/>
              <a:cxnLst/>
              <a:rect l="l" t="t" r="r" b="b"/>
              <a:pathLst>
                <a:path w="24384000" h="18288000">
                  <a:moveTo>
                    <a:pt x="0" y="0"/>
                  </a:moveTo>
                  <a:lnTo>
                    <a:pt x="24384000" y="0"/>
                  </a:lnTo>
                  <a:lnTo>
                    <a:pt x="24384000" y="18288000"/>
                  </a:lnTo>
                  <a:lnTo>
                    <a:pt x="0" y="18288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4968404" y="6997551"/>
            <a:ext cx="3555749" cy="3555749"/>
            <a:chOff x="0" y="0"/>
            <a:chExt cx="4740999" cy="474099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741037" cy="4741037"/>
            </a:xfrm>
            <a:custGeom>
              <a:avLst/>
              <a:gdLst/>
              <a:ahLst/>
              <a:cxnLst/>
              <a:rect l="l" t="t" r="r" b="b"/>
              <a:pathLst>
                <a:path w="4741037" h="4741037">
                  <a:moveTo>
                    <a:pt x="0" y="0"/>
                  </a:moveTo>
                  <a:lnTo>
                    <a:pt x="4741037" y="0"/>
                  </a:lnTo>
                  <a:lnTo>
                    <a:pt x="4741037" y="4741037"/>
                  </a:lnTo>
                  <a:lnTo>
                    <a:pt x="0" y="47410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/>
    </mc:Choice>
    <mc:Fallback>
      <p:transition spd="slow" advClick="0" advTm="3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2025853"/>
            <a:ext cx="9277055" cy="13918949"/>
            <a:chOff x="0" y="0"/>
            <a:chExt cx="12369406" cy="1855859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369419" cy="18558638"/>
            </a:xfrm>
            <a:custGeom>
              <a:avLst/>
              <a:gdLst/>
              <a:ahLst/>
              <a:cxnLst/>
              <a:rect l="l" t="t" r="r" b="b"/>
              <a:pathLst>
                <a:path w="12369419" h="18558638">
                  <a:moveTo>
                    <a:pt x="0" y="0"/>
                  </a:moveTo>
                  <a:lnTo>
                    <a:pt x="12369419" y="0"/>
                  </a:lnTo>
                  <a:lnTo>
                    <a:pt x="12369419" y="18558638"/>
                  </a:lnTo>
                  <a:lnTo>
                    <a:pt x="0" y="185586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9277055" y="-2025901"/>
            <a:ext cx="9010955" cy="13519775"/>
            <a:chOff x="0" y="0"/>
            <a:chExt cx="12014606" cy="1802636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2014581" cy="18026380"/>
            </a:xfrm>
            <a:custGeom>
              <a:avLst/>
              <a:gdLst/>
              <a:ahLst/>
              <a:cxnLst/>
              <a:rect l="l" t="t" r="r" b="b"/>
              <a:pathLst>
                <a:path w="12014581" h="18026380">
                  <a:moveTo>
                    <a:pt x="0" y="0"/>
                  </a:moveTo>
                  <a:lnTo>
                    <a:pt x="12014581" y="0"/>
                  </a:lnTo>
                  <a:lnTo>
                    <a:pt x="12014581" y="18026380"/>
                  </a:lnTo>
                  <a:lnTo>
                    <a:pt x="0" y="180263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968404" y="6997551"/>
            <a:ext cx="3555749" cy="3555749"/>
            <a:chOff x="0" y="0"/>
            <a:chExt cx="4740999" cy="474099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741037" cy="4741037"/>
            </a:xfrm>
            <a:custGeom>
              <a:avLst/>
              <a:gdLst/>
              <a:ahLst/>
              <a:cxnLst/>
              <a:rect l="l" t="t" r="r" b="b"/>
              <a:pathLst>
                <a:path w="4741037" h="4741037">
                  <a:moveTo>
                    <a:pt x="0" y="0"/>
                  </a:moveTo>
                  <a:lnTo>
                    <a:pt x="4741037" y="0"/>
                  </a:lnTo>
                  <a:lnTo>
                    <a:pt x="4741037" y="4741037"/>
                  </a:lnTo>
                  <a:lnTo>
                    <a:pt x="0" y="47410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/>
    </mc:Choice>
    <mc:Fallback>
      <p:transition spd="slow" advClick="0" advTm="300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959949"/>
            <a:ext cx="18288010" cy="12206888"/>
            <a:chOff x="0" y="0"/>
            <a:chExt cx="24384013" cy="1627585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6275813"/>
            </a:xfrm>
            <a:custGeom>
              <a:avLst/>
              <a:gdLst/>
              <a:ahLst/>
              <a:cxnLst/>
              <a:rect l="l" t="t" r="r" b="b"/>
              <a:pathLst>
                <a:path w="24384000" h="16275813">
                  <a:moveTo>
                    <a:pt x="0" y="0"/>
                  </a:moveTo>
                  <a:lnTo>
                    <a:pt x="24384000" y="0"/>
                  </a:lnTo>
                  <a:lnTo>
                    <a:pt x="24384000" y="16275813"/>
                  </a:lnTo>
                  <a:lnTo>
                    <a:pt x="0" y="162758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4968404" y="6997551"/>
            <a:ext cx="3555749" cy="3555749"/>
            <a:chOff x="0" y="0"/>
            <a:chExt cx="4740999" cy="474099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741037" cy="4741037"/>
            </a:xfrm>
            <a:custGeom>
              <a:avLst/>
              <a:gdLst/>
              <a:ahLst/>
              <a:cxnLst/>
              <a:rect l="l" t="t" r="r" b="b"/>
              <a:pathLst>
                <a:path w="4741037" h="4741037">
                  <a:moveTo>
                    <a:pt x="0" y="0"/>
                  </a:moveTo>
                  <a:lnTo>
                    <a:pt x="4741037" y="0"/>
                  </a:lnTo>
                  <a:lnTo>
                    <a:pt x="4741037" y="4741037"/>
                  </a:lnTo>
                  <a:lnTo>
                    <a:pt x="0" y="47410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A09AE3B3-9C4D-7D43-3415-7878E75CFF26}"/>
                  </a:ext>
                </a:extLst>
              </p14:cNvPr>
              <p14:cNvContentPartPr/>
              <p14:nvPr/>
            </p14:nvContentPartPr>
            <p14:xfrm>
              <a:off x="3527911" y="6378739"/>
              <a:ext cx="74880" cy="9864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A09AE3B3-9C4D-7D43-3415-7878E75CFF2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491911" y="6343099"/>
                <a:ext cx="146520" cy="17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AD3C14DC-D286-1142-71F0-F17CE5FA9B20}"/>
                  </a:ext>
                </a:extLst>
              </p14:cNvPr>
              <p14:cNvContentPartPr/>
              <p14:nvPr/>
            </p14:nvContentPartPr>
            <p14:xfrm>
              <a:off x="3433591" y="6263899"/>
              <a:ext cx="262440" cy="41112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AD3C14DC-D286-1142-71F0-F17CE5FA9B2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397951" y="6227899"/>
                <a:ext cx="334080" cy="48276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/>
    </mc:Choice>
    <mc:Fallback>
      <p:transition spd="slow" advClick="0" advTm="300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919869"/>
            <a:ext cx="18288010" cy="12206869"/>
            <a:chOff x="0" y="0"/>
            <a:chExt cx="24384013" cy="162758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6275813"/>
            </a:xfrm>
            <a:custGeom>
              <a:avLst/>
              <a:gdLst/>
              <a:ahLst/>
              <a:cxnLst/>
              <a:rect l="l" t="t" r="r" b="b"/>
              <a:pathLst>
                <a:path w="24384000" h="16275813">
                  <a:moveTo>
                    <a:pt x="0" y="0"/>
                  </a:moveTo>
                  <a:lnTo>
                    <a:pt x="24384000" y="0"/>
                  </a:lnTo>
                  <a:lnTo>
                    <a:pt x="24384000" y="16275813"/>
                  </a:lnTo>
                  <a:lnTo>
                    <a:pt x="0" y="162758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4968404" y="6997551"/>
            <a:ext cx="3555749" cy="3555749"/>
            <a:chOff x="0" y="0"/>
            <a:chExt cx="4740999" cy="474099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741037" cy="4741037"/>
            </a:xfrm>
            <a:custGeom>
              <a:avLst/>
              <a:gdLst/>
              <a:ahLst/>
              <a:cxnLst/>
              <a:rect l="l" t="t" r="r" b="b"/>
              <a:pathLst>
                <a:path w="4741037" h="4741037">
                  <a:moveTo>
                    <a:pt x="0" y="0"/>
                  </a:moveTo>
                  <a:lnTo>
                    <a:pt x="4741037" y="0"/>
                  </a:lnTo>
                  <a:lnTo>
                    <a:pt x="4741037" y="4741037"/>
                  </a:lnTo>
                  <a:lnTo>
                    <a:pt x="0" y="47410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/>
    </mc:Choice>
    <mc:Fallback>
      <p:transition spd="slow" advClick="0" advTm="300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714500"/>
            <a:ext cx="18288000" cy="13716000"/>
            <a:chOff x="0" y="0"/>
            <a:chExt cx="24384000" cy="18288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8288000"/>
            </a:xfrm>
            <a:custGeom>
              <a:avLst/>
              <a:gdLst/>
              <a:ahLst/>
              <a:cxnLst/>
              <a:rect l="l" t="t" r="r" b="b"/>
              <a:pathLst>
                <a:path w="24384000" h="18288000">
                  <a:moveTo>
                    <a:pt x="0" y="0"/>
                  </a:moveTo>
                  <a:lnTo>
                    <a:pt x="24384000" y="0"/>
                  </a:lnTo>
                  <a:lnTo>
                    <a:pt x="24384000" y="18288000"/>
                  </a:lnTo>
                  <a:lnTo>
                    <a:pt x="0" y="18288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4968404" y="6997551"/>
            <a:ext cx="3555749" cy="3555749"/>
            <a:chOff x="0" y="0"/>
            <a:chExt cx="4740999" cy="474099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741037" cy="4741037"/>
            </a:xfrm>
            <a:custGeom>
              <a:avLst/>
              <a:gdLst/>
              <a:ahLst/>
              <a:cxnLst/>
              <a:rect l="l" t="t" r="r" b="b"/>
              <a:pathLst>
                <a:path w="4741037" h="4741037">
                  <a:moveTo>
                    <a:pt x="0" y="0"/>
                  </a:moveTo>
                  <a:lnTo>
                    <a:pt x="4741037" y="0"/>
                  </a:lnTo>
                  <a:lnTo>
                    <a:pt x="4741037" y="4741037"/>
                  </a:lnTo>
                  <a:lnTo>
                    <a:pt x="0" y="47410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/>
    </mc:Choice>
    <mc:Fallback>
      <p:transition spd="slow" advClick="0" advTm="300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716651"/>
            <a:ext cx="18288000" cy="13716000"/>
            <a:chOff x="0" y="0"/>
            <a:chExt cx="24384000" cy="18288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8288000"/>
            </a:xfrm>
            <a:custGeom>
              <a:avLst/>
              <a:gdLst/>
              <a:ahLst/>
              <a:cxnLst/>
              <a:rect l="l" t="t" r="r" b="b"/>
              <a:pathLst>
                <a:path w="24384000" h="18288000">
                  <a:moveTo>
                    <a:pt x="0" y="0"/>
                  </a:moveTo>
                  <a:lnTo>
                    <a:pt x="24384000" y="0"/>
                  </a:lnTo>
                  <a:lnTo>
                    <a:pt x="24384000" y="18288000"/>
                  </a:lnTo>
                  <a:lnTo>
                    <a:pt x="0" y="18288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4968404" y="6997551"/>
            <a:ext cx="3555749" cy="3555749"/>
            <a:chOff x="0" y="0"/>
            <a:chExt cx="4740999" cy="474099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741037" cy="4741037"/>
            </a:xfrm>
            <a:custGeom>
              <a:avLst/>
              <a:gdLst/>
              <a:ahLst/>
              <a:cxnLst/>
              <a:rect l="l" t="t" r="r" b="b"/>
              <a:pathLst>
                <a:path w="4741037" h="4741037">
                  <a:moveTo>
                    <a:pt x="0" y="0"/>
                  </a:moveTo>
                  <a:lnTo>
                    <a:pt x="4741037" y="0"/>
                  </a:lnTo>
                  <a:lnTo>
                    <a:pt x="4741037" y="4741037"/>
                  </a:lnTo>
                  <a:lnTo>
                    <a:pt x="0" y="47410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/>
    </mc:Choice>
    <mc:Fallback>
      <p:transition spd="slow" advClick="0" advTm="300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10" cy="12492599"/>
            <a:chOff x="0" y="0"/>
            <a:chExt cx="24384013" cy="1665679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6656813"/>
            </a:xfrm>
            <a:custGeom>
              <a:avLst/>
              <a:gdLst/>
              <a:ahLst/>
              <a:cxnLst/>
              <a:rect l="l" t="t" r="r" b="b"/>
              <a:pathLst>
                <a:path w="24384000" h="16656813">
                  <a:moveTo>
                    <a:pt x="0" y="0"/>
                  </a:moveTo>
                  <a:lnTo>
                    <a:pt x="24384000" y="0"/>
                  </a:lnTo>
                  <a:lnTo>
                    <a:pt x="24384000" y="16656813"/>
                  </a:lnTo>
                  <a:lnTo>
                    <a:pt x="0" y="166568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4968404" y="6997551"/>
            <a:ext cx="3555749" cy="3555749"/>
            <a:chOff x="0" y="0"/>
            <a:chExt cx="4740999" cy="474099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741037" cy="4741037"/>
            </a:xfrm>
            <a:custGeom>
              <a:avLst/>
              <a:gdLst/>
              <a:ahLst/>
              <a:cxnLst/>
              <a:rect l="l" t="t" r="r" b="b"/>
              <a:pathLst>
                <a:path w="4741037" h="4741037">
                  <a:moveTo>
                    <a:pt x="0" y="0"/>
                  </a:moveTo>
                  <a:lnTo>
                    <a:pt x="4741037" y="0"/>
                  </a:lnTo>
                  <a:lnTo>
                    <a:pt x="4741037" y="4741037"/>
                  </a:lnTo>
                  <a:lnTo>
                    <a:pt x="0" y="47410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/>
    </mc:Choice>
    <mc:Fallback>
      <p:transition spd="slow" advClick="0" advTm="300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950995"/>
            <a:ext cx="18288010" cy="12189000"/>
            <a:chOff x="0" y="0"/>
            <a:chExt cx="24384013" cy="16252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6252062"/>
            </a:xfrm>
            <a:custGeom>
              <a:avLst/>
              <a:gdLst/>
              <a:ahLst/>
              <a:cxnLst/>
              <a:rect l="l" t="t" r="r" b="b"/>
              <a:pathLst>
                <a:path w="24384000" h="16252062">
                  <a:moveTo>
                    <a:pt x="0" y="0"/>
                  </a:moveTo>
                  <a:lnTo>
                    <a:pt x="24384000" y="0"/>
                  </a:lnTo>
                  <a:lnTo>
                    <a:pt x="24384000" y="16252062"/>
                  </a:lnTo>
                  <a:lnTo>
                    <a:pt x="0" y="162520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4968404" y="6997551"/>
            <a:ext cx="3555749" cy="3555749"/>
            <a:chOff x="0" y="0"/>
            <a:chExt cx="4740999" cy="474099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741037" cy="4741037"/>
            </a:xfrm>
            <a:custGeom>
              <a:avLst/>
              <a:gdLst/>
              <a:ahLst/>
              <a:cxnLst/>
              <a:rect l="l" t="t" r="r" b="b"/>
              <a:pathLst>
                <a:path w="4741037" h="4741037">
                  <a:moveTo>
                    <a:pt x="0" y="0"/>
                  </a:moveTo>
                  <a:lnTo>
                    <a:pt x="4741037" y="0"/>
                  </a:lnTo>
                  <a:lnTo>
                    <a:pt x="4741037" y="4741037"/>
                  </a:lnTo>
                  <a:lnTo>
                    <a:pt x="0" y="47410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/>
    </mc:Choice>
    <mc:Fallback>
      <p:transition spd="slow" advClick="0" advTm="300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567948"/>
            <a:ext cx="18287990" cy="13716000"/>
            <a:chOff x="0" y="0"/>
            <a:chExt cx="24383987" cy="18288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8288000"/>
            </a:xfrm>
            <a:custGeom>
              <a:avLst/>
              <a:gdLst/>
              <a:ahLst/>
              <a:cxnLst/>
              <a:rect l="l" t="t" r="r" b="b"/>
              <a:pathLst>
                <a:path w="24384000" h="18288000">
                  <a:moveTo>
                    <a:pt x="0" y="0"/>
                  </a:moveTo>
                  <a:lnTo>
                    <a:pt x="24384000" y="0"/>
                  </a:lnTo>
                  <a:lnTo>
                    <a:pt x="24384000" y="18288000"/>
                  </a:lnTo>
                  <a:lnTo>
                    <a:pt x="0" y="18288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4968404" y="6997551"/>
            <a:ext cx="3555749" cy="3555749"/>
            <a:chOff x="0" y="0"/>
            <a:chExt cx="4740999" cy="474099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741037" cy="4741037"/>
            </a:xfrm>
            <a:custGeom>
              <a:avLst/>
              <a:gdLst/>
              <a:ahLst/>
              <a:cxnLst/>
              <a:rect l="l" t="t" r="r" b="b"/>
              <a:pathLst>
                <a:path w="4741037" h="4741037">
                  <a:moveTo>
                    <a:pt x="0" y="0"/>
                  </a:moveTo>
                  <a:lnTo>
                    <a:pt x="4741037" y="0"/>
                  </a:lnTo>
                  <a:lnTo>
                    <a:pt x="4741037" y="4741037"/>
                  </a:lnTo>
                  <a:lnTo>
                    <a:pt x="0" y="47410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/>
    </mc:Choice>
    <mc:Fallback>
      <p:transition spd="slow" advClick="0" advTm="300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599294"/>
            <a:ext cx="18288010" cy="12189000"/>
            <a:chOff x="0" y="0"/>
            <a:chExt cx="24384013" cy="16252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6252062"/>
            </a:xfrm>
            <a:custGeom>
              <a:avLst/>
              <a:gdLst/>
              <a:ahLst/>
              <a:cxnLst/>
              <a:rect l="l" t="t" r="r" b="b"/>
              <a:pathLst>
                <a:path w="24384000" h="16252062">
                  <a:moveTo>
                    <a:pt x="0" y="0"/>
                  </a:moveTo>
                  <a:lnTo>
                    <a:pt x="24384000" y="0"/>
                  </a:lnTo>
                  <a:lnTo>
                    <a:pt x="24384000" y="16252062"/>
                  </a:lnTo>
                  <a:lnTo>
                    <a:pt x="0" y="162520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4968404" y="6997551"/>
            <a:ext cx="3555749" cy="3555749"/>
            <a:chOff x="0" y="0"/>
            <a:chExt cx="4740999" cy="474099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741037" cy="4741037"/>
            </a:xfrm>
            <a:custGeom>
              <a:avLst/>
              <a:gdLst/>
              <a:ahLst/>
              <a:cxnLst/>
              <a:rect l="l" t="t" r="r" b="b"/>
              <a:pathLst>
                <a:path w="4741037" h="4741037">
                  <a:moveTo>
                    <a:pt x="0" y="0"/>
                  </a:moveTo>
                  <a:lnTo>
                    <a:pt x="4741037" y="0"/>
                  </a:lnTo>
                  <a:lnTo>
                    <a:pt x="4741037" y="4741037"/>
                  </a:lnTo>
                  <a:lnTo>
                    <a:pt x="0" y="47410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/>
    </mc:Choice>
    <mc:Fallback>
      <p:transition spd="slow" advClick="0" advTm="300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84347" y="-954395"/>
            <a:ext cx="18472356" cy="12318749"/>
            <a:chOff x="0" y="0"/>
            <a:chExt cx="24629808" cy="1642499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629745" cy="16425038"/>
            </a:xfrm>
            <a:custGeom>
              <a:avLst/>
              <a:gdLst/>
              <a:ahLst/>
              <a:cxnLst/>
              <a:rect l="l" t="t" r="r" b="b"/>
              <a:pathLst>
                <a:path w="24629745" h="16425038">
                  <a:moveTo>
                    <a:pt x="0" y="0"/>
                  </a:moveTo>
                  <a:lnTo>
                    <a:pt x="24629745" y="0"/>
                  </a:lnTo>
                  <a:lnTo>
                    <a:pt x="24629745" y="16425038"/>
                  </a:lnTo>
                  <a:lnTo>
                    <a:pt x="0" y="164250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4968404" y="6997551"/>
            <a:ext cx="3555749" cy="3555749"/>
            <a:chOff x="0" y="0"/>
            <a:chExt cx="4740999" cy="474099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741037" cy="4741037"/>
            </a:xfrm>
            <a:custGeom>
              <a:avLst/>
              <a:gdLst/>
              <a:ahLst/>
              <a:cxnLst/>
              <a:rect l="l" t="t" r="r" b="b"/>
              <a:pathLst>
                <a:path w="4741037" h="4741037">
                  <a:moveTo>
                    <a:pt x="0" y="0"/>
                  </a:moveTo>
                  <a:lnTo>
                    <a:pt x="4741037" y="0"/>
                  </a:lnTo>
                  <a:lnTo>
                    <a:pt x="4741037" y="4741037"/>
                  </a:lnTo>
                  <a:lnTo>
                    <a:pt x="0" y="47410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/>
    </mc:Choice>
    <mc:Fallback>
      <p:transition spd="slow" advClick="0" advTm="3000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80051" y="0"/>
            <a:ext cx="18468061" cy="12308996"/>
            <a:chOff x="0" y="0"/>
            <a:chExt cx="24624081" cy="1641199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624030" cy="16411956"/>
            </a:xfrm>
            <a:custGeom>
              <a:avLst/>
              <a:gdLst/>
              <a:ahLst/>
              <a:cxnLst/>
              <a:rect l="l" t="t" r="r" b="b"/>
              <a:pathLst>
                <a:path w="24624030" h="16411956">
                  <a:moveTo>
                    <a:pt x="0" y="0"/>
                  </a:moveTo>
                  <a:lnTo>
                    <a:pt x="24624030" y="0"/>
                  </a:lnTo>
                  <a:lnTo>
                    <a:pt x="24624030" y="16411956"/>
                  </a:lnTo>
                  <a:lnTo>
                    <a:pt x="0" y="164119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4968404" y="6997551"/>
            <a:ext cx="3555749" cy="3555749"/>
            <a:chOff x="0" y="0"/>
            <a:chExt cx="4740999" cy="474099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741037" cy="4741037"/>
            </a:xfrm>
            <a:custGeom>
              <a:avLst/>
              <a:gdLst/>
              <a:ahLst/>
              <a:cxnLst/>
              <a:rect l="l" t="t" r="r" b="b"/>
              <a:pathLst>
                <a:path w="4741037" h="4741037">
                  <a:moveTo>
                    <a:pt x="0" y="0"/>
                  </a:moveTo>
                  <a:lnTo>
                    <a:pt x="4741037" y="0"/>
                  </a:lnTo>
                  <a:lnTo>
                    <a:pt x="4741037" y="4741037"/>
                  </a:lnTo>
                  <a:lnTo>
                    <a:pt x="0" y="47410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/>
    </mc:Choice>
    <mc:Fallback>
      <p:transition spd="slow" advClick="0" advTm="3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373151"/>
            <a:ext cx="18287990" cy="12189000"/>
            <a:chOff x="0" y="0"/>
            <a:chExt cx="24383987" cy="16252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6252062"/>
            </a:xfrm>
            <a:custGeom>
              <a:avLst/>
              <a:gdLst/>
              <a:ahLst/>
              <a:cxnLst/>
              <a:rect l="l" t="t" r="r" b="b"/>
              <a:pathLst>
                <a:path w="24384000" h="16252062">
                  <a:moveTo>
                    <a:pt x="0" y="0"/>
                  </a:moveTo>
                  <a:lnTo>
                    <a:pt x="24384000" y="0"/>
                  </a:lnTo>
                  <a:lnTo>
                    <a:pt x="24384000" y="16252062"/>
                  </a:lnTo>
                  <a:lnTo>
                    <a:pt x="0" y="162520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4968404" y="6997551"/>
            <a:ext cx="3555749" cy="3555749"/>
            <a:chOff x="0" y="0"/>
            <a:chExt cx="4740999" cy="474099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741037" cy="4741037"/>
            </a:xfrm>
            <a:custGeom>
              <a:avLst/>
              <a:gdLst/>
              <a:ahLst/>
              <a:cxnLst/>
              <a:rect l="l" t="t" r="r" b="b"/>
              <a:pathLst>
                <a:path w="4741037" h="4741037">
                  <a:moveTo>
                    <a:pt x="0" y="0"/>
                  </a:moveTo>
                  <a:lnTo>
                    <a:pt x="4741037" y="0"/>
                  </a:lnTo>
                  <a:lnTo>
                    <a:pt x="4741037" y="4741037"/>
                  </a:lnTo>
                  <a:lnTo>
                    <a:pt x="0" y="47410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/>
    </mc:Choice>
    <mc:Fallback>
      <p:transition spd="slow" advClick="0" advTm="3000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80051" y="-1029148"/>
            <a:ext cx="18585304" cy="12387148"/>
            <a:chOff x="0" y="0"/>
            <a:chExt cx="24780405" cy="1651619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780367" cy="16516223"/>
            </a:xfrm>
            <a:custGeom>
              <a:avLst/>
              <a:gdLst/>
              <a:ahLst/>
              <a:cxnLst/>
              <a:rect l="l" t="t" r="r" b="b"/>
              <a:pathLst>
                <a:path w="24780367" h="16516223">
                  <a:moveTo>
                    <a:pt x="0" y="0"/>
                  </a:moveTo>
                  <a:lnTo>
                    <a:pt x="24780367" y="0"/>
                  </a:lnTo>
                  <a:lnTo>
                    <a:pt x="24780367" y="16516223"/>
                  </a:lnTo>
                  <a:lnTo>
                    <a:pt x="0" y="165162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4968404" y="6997551"/>
            <a:ext cx="3555749" cy="3555749"/>
            <a:chOff x="0" y="0"/>
            <a:chExt cx="4740999" cy="474099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741037" cy="4741037"/>
            </a:xfrm>
            <a:custGeom>
              <a:avLst/>
              <a:gdLst/>
              <a:ahLst/>
              <a:cxnLst/>
              <a:rect l="l" t="t" r="r" b="b"/>
              <a:pathLst>
                <a:path w="4741037" h="4741037">
                  <a:moveTo>
                    <a:pt x="0" y="0"/>
                  </a:moveTo>
                  <a:lnTo>
                    <a:pt x="4741037" y="0"/>
                  </a:lnTo>
                  <a:lnTo>
                    <a:pt x="4741037" y="4741037"/>
                  </a:lnTo>
                  <a:lnTo>
                    <a:pt x="0" y="47410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/>
    </mc:Choice>
    <mc:Fallback>
      <p:transition spd="slow" advClick="0" advTm="3000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2032616"/>
            <a:ext cx="18288000" cy="15876213"/>
            <a:chOff x="0" y="0"/>
            <a:chExt cx="24384000" cy="2116828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21168233"/>
            </a:xfrm>
            <a:custGeom>
              <a:avLst/>
              <a:gdLst/>
              <a:ahLst/>
              <a:cxnLst/>
              <a:rect l="l" t="t" r="r" b="b"/>
              <a:pathLst>
                <a:path w="24384000" h="21168233">
                  <a:moveTo>
                    <a:pt x="0" y="0"/>
                  </a:moveTo>
                  <a:lnTo>
                    <a:pt x="24384000" y="0"/>
                  </a:lnTo>
                  <a:lnTo>
                    <a:pt x="24384000" y="21168233"/>
                  </a:lnTo>
                  <a:lnTo>
                    <a:pt x="0" y="211682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4968404" y="6997551"/>
            <a:ext cx="3555749" cy="3555749"/>
            <a:chOff x="0" y="0"/>
            <a:chExt cx="4740999" cy="474099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741037" cy="4741037"/>
            </a:xfrm>
            <a:custGeom>
              <a:avLst/>
              <a:gdLst/>
              <a:ahLst/>
              <a:cxnLst/>
              <a:rect l="l" t="t" r="r" b="b"/>
              <a:pathLst>
                <a:path w="4741037" h="4741037">
                  <a:moveTo>
                    <a:pt x="0" y="0"/>
                  </a:moveTo>
                  <a:lnTo>
                    <a:pt x="4741037" y="0"/>
                  </a:lnTo>
                  <a:lnTo>
                    <a:pt x="4741037" y="4741037"/>
                  </a:lnTo>
                  <a:lnTo>
                    <a:pt x="0" y="47410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/>
    </mc:Choice>
    <mc:Fallback>
      <p:transition spd="slow" advClick="0" advTm="3000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951005"/>
            <a:ext cx="18288010" cy="12189000"/>
            <a:chOff x="0" y="0"/>
            <a:chExt cx="24384013" cy="16252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6252062"/>
            </a:xfrm>
            <a:custGeom>
              <a:avLst/>
              <a:gdLst/>
              <a:ahLst/>
              <a:cxnLst/>
              <a:rect l="l" t="t" r="r" b="b"/>
              <a:pathLst>
                <a:path w="24384000" h="16252062">
                  <a:moveTo>
                    <a:pt x="0" y="0"/>
                  </a:moveTo>
                  <a:lnTo>
                    <a:pt x="24384000" y="0"/>
                  </a:lnTo>
                  <a:lnTo>
                    <a:pt x="24384000" y="16252062"/>
                  </a:lnTo>
                  <a:lnTo>
                    <a:pt x="0" y="162520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4968404" y="6997551"/>
            <a:ext cx="3555749" cy="3555749"/>
            <a:chOff x="0" y="0"/>
            <a:chExt cx="4740999" cy="474099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741037" cy="4741037"/>
            </a:xfrm>
            <a:custGeom>
              <a:avLst/>
              <a:gdLst/>
              <a:ahLst/>
              <a:cxnLst/>
              <a:rect l="l" t="t" r="r" b="b"/>
              <a:pathLst>
                <a:path w="4741037" h="4741037">
                  <a:moveTo>
                    <a:pt x="0" y="0"/>
                  </a:moveTo>
                  <a:lnTo>
                    <a:pt x="4741037" y="0"/>
                  </a:lnTo>
                  <a:lnTo>
                    <a:pt x="4741037" y="4741037"/>
                  </a:lnTo>
                  <a:lnTo>
                    <a:pt x="0" y="47410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/>
    </mc:Choice>
    <mc:Fallback>
      <p:transition spd="slow" advClick="0" advTm="3000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732350"/>
            <a:ext cx="19460299" cy="12970354"/>
            <a:chOff x="0" y="0"/>
            <a:chExt cx="25947065" cy="1729380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947115" cy="17293844"/>
            </a:xfrm>
            <a:custGeom>
              <a:avLst/>
              <a:gdLst/>
              <a:ahLst/>
              <a:cxnLst/>
              <a:rect l="l" t="t" r="r" b="b"/>
              <a:pathLst>
                <a:path w="25947115" h="17293844">
                  <a:moveTo>
                    <a:pt x="0" y="0"/>
                  </a:moveTo>
                  <a:lnTo>
                    <a:pt x="25947115" y="0"/>
                  </a:lnTo>
                  <a:lnTo>
                    <a:pt x="25947115" y="17293844"/>
                  </a:lnTo>
                  <a:lnTo>
                    <a:pt x="0" y="172938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4968404" y="6997551"/>
            <a:ext cx="3555749" cy="3555749"/>
            <a:chOff x="0" y="0"/>
            <a:chExt cx="4740999" cy="474099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741037" cy="4741037"/>
            </a:xfrm>
            <a:custGeom>
              <a:avLst/>
              <a:gdLst/>
              <a:ahLst/>
              <a:cxnLst/>
              <a:rect l="l" t="t" r="r" b="b"/>
              <a:pathLst>
                <a:path w="4741037" h="4741037">
                  <a:moveTo>
                    <a:pt x="0" y="0"/>
                  </a:moveTo>
                  <a:lnTo>
                    <a:pt x="4741037" y="0"/>
                  </a:lnTo>
                  <a:lnTo>
                    <a:pt x="4741037" y="4741037"/>
                  </a:lnTo>
                  <a:lnTo>
                    <a:pt x="0" y="47410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/>
    </mc:Choice>
    <mc:Fallback>
      <p:transition spd="slow" advClick="0" advTm="3000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714500"/>
            <a:ext cx="18287990" cy="13716000"/>
            <a:chOff x="0" y="0"/>
            <a:chExt cx="24383987" cy="18288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8288000"/>
            </a:xfrm>
            <a:custGeom>
              <a:avLst/>
              <a:gdLst/>
              <a:ahLst/>
              <a:cxnLst/>
              <a:rect l="l" t="t" r="r" b="b"/>
              <a:pathLst>
                <a:path w="24384000" h="18288000">
                  <a:moveTo>
                    <a:pt x="0" y="0"/>
                  </a:moveTo>
                  <a:lnTo>
                    <a:pt x="24384000" y="0"/>
                  </a:lnTo>
                  <a:lnTo>
                    <a:pt x="24384000" y="18288000"/>
                  </a:lnTo>
                  <a:lnTo>
                    <a:pt x="0" y="18288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4968404" y="6997551"/>
            <a:ext cx="3555749" cy="3555749"/>
            <a:chOff x="0" y="0"/>
            <a:chExt cx="4740999" cy="474099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741037" cy="4741037"/>
            </a:xfrm>
            <a:custGeom>
              <a:avLst/>
              <a:gdLst/>
              <a:ahLst/>
              <a:cxnLst/>
              <a:rect l="l" t="t" r="r" b="b"/>
              <a:pathLst>
                <a:path w="4741037" h="4741037">
                  <a:moveTo>
                    <a:pt x="0" y="0"/>
                  </a:moveTo>
                  <a:lnTo>
                    <a:pt x="4741037" y="0"/>
                  </a:lnTo>
                  <a:lnTo>
                    <a:pt x="4741037" y="4741037"/>
                  </a:lnTo>
                  <a:lnTo>
                    <a:pt x="0" y="47410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/>
    </mc:Choice>
    <mc:Fallback>
      <p:transition spd="slow" advClick="0" advTm="3000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84470" y="-1351121"/>
            <a:ext cx="17319050" cy="12989252"/>
            <a:chOff x="0" y="0"/>
            <a:chExt cx="23092067" cy="1731900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092029" cy="17318989"/>
            </a:xfrm>
            <a:custGeom>
              <a:avLst/>
              <a:gdLst/>
              <a:ahLst/>
              <a:cxnLst/>
              <a:rect l="l" t="t" r="r" b="b"/>
              <a:pathLst>
                <a:path w="23092029" h="17318989">
                  <a:moveTo>
                    <a:pt x="0" y="0"/>
                  </a:moveTo>
                  <a:lnTo>
                    <a:pt x="23092029" y="0"/>
                  </a:lnTo>
                  <a:lnTo>
                    <a:pt x="23092029" y="17318989"/>
                  </a:lnTo>
                  <a:lnTo>
                    <a:pt x="0" y="173189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4968404" y="6997551"/>
            <a:ext cx="3555749" cy="3555749"/>
            <a:chOff x="0" y="0"/>
            <a:chExt cx="4740999" cy="474099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741037" cy="4741037"/>
            </a:xfrm>
            <a:custGeom>
              <a:avLst/>
              <a:gdLst/>
              <a:ahLst/>
              <a:cxnLst/>
              <a:rect l="l" t="t" r="r" b="b"/>
              <a:pathLst>
                <a:path w="4741037" h="4741037">
                  <a:moveTo>
                    <a:pt x="0" y="0"/>
                  </a:moveTo>
                  <a:lnTo>
                    <a:pt x="4741037" y="0"/>
                  </a:lnTo>
                  <a:lnTo>
                    <a:pt x="4741037" y="4741037"/>
                  </a:lnTo>
                  <a:lnTo>
                    <a:pt x="0" y="47410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/>
    </mc:Choice>
    <mc:Fallback>
      <p:transition spd="slow" advClick="0" advTm="3000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23402" y="-2493912"/>
            <a:ext cx="17041206" cy="12780921"/>
            <a:chOff x="0" y="0"/>
            <a:chExt cx="22721608" cy="1704122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721570" cy="17041240"/>
            </a:xfrm>
            <a:custGeom>
              <a:avLst/>
              <a:gdLst/>
              <a:ahLst/>
              <a:cxnLst/>
              <a:rect l="l" t="t" r="r" b="b"/>
              <a:pathLst>
                <a:path w="22721570" h="17041240">
                  <a:moveTo>
                    <a:pt x="0" y="0"/>
                  </a:moveTo>
                  <a:lnTo>
                    <a:pt x="22721570" y="0"/>
                  </a:lnTo>
                  <a:lnTo>
                    <a:pt x="22721570" y="17041240"/>
                  </a:lnTo>
                  <a:lnTo>
                    <a:pt x="0" y="170412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4968404" y="6997551"/>
            <a:ext cx="3555749" cy="3555749"/>
            <a:chOff x="0" y="0"/>
            <a:chExt cx="4740999" cy="474099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741037" cy="4741037"/>
            </a:xfrm>
            <a:custGeom>
              <a:avLst/>
              <a:gdLst/>
              <a:ahLst/>
              <a:cxnLst/>
              <a:rect l="l" t="t" r="r" b="b"/>
              <a:pathLst>
                <a:path w="4741037" h="4741037">
                  <a:moveTo>
                    <a:pt x="0" y="0"/>
                  </a:moveTo>
                  <a:lnTo>
                    <a:pt x="4741037" y="0"/>
                  </a:lnTo>
                  <a:lnTo>
                    <a:pt x="4741037" y="4741037"/>
                  </a:lnTo>
                  <a:lnTo>
                    <a:pt x="0" y="47410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/>
    </mc:Choice>
    <mc:Fallback>
      <p:transition spd="slow" advClick="0" advTm="3000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15278" y="-1498997"/>
            <a:ext cx="17657445" cy="11785997"/>
            <a:chOff x="0" y="0"/>
            <a:chExt cx="23543260" cy="1571466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543261" cy="15714726"/>
            </a:xfrm>
            <a:custGeom>
              <a:avLst/>
              <a:gdLst/>
              <a:ahLst/>
              <a:cxnLst/>
              <a:rect l="l" t="t" r="r" b="b"/>
              <a:pathLst>
                <a:path w="23543261" h="15714726">
                  <a:moveTo>
                    <a:pt x="0" y="0"/>
                  </a:moveTo>
                  <a:lnTo>
                    <a:pt x="23543261" y="0"/>
                  </a:lnTo>
                  <a:lnTo>
                    <a:pt x="23543261" y="15714726"/>
                  </a:lnTo>
                  <a:lnTo>
                    <a:pt x="0" y="157147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4968404" y="6997551"/>
            <a:ext cx="3555749" cy="3555749"/>
            <a:chOff x="0" y="0"/>
            <a:chExt cx="4740999" cy="474099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741037" cy="4741037"/>
            </a:xfrm>
            <a:custGeom>
              <a:avLst/>
              <a:gdLst/>
              <a:ahLst/>
              <a:cxnLst/>
              <a:rect l="l" t="t" r="r" b="b"/>
              <a:pathLst>
                <a:path w="4741037" h="4741037">
                  <a:moveTo>
                    <a:pt x="0" y="0"/>
                  </a:moveTo>
                  <a:lnTo>
                    <a:pt x="4741037" y="0"/>
                  </a:lnTo>
                  <a:lnTo>
                    <a:pt x="4741037" y="4741037"/>
                  </a:lnTo>
                  <a:lnTo>
                    <a:pt x="0" y="47410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/>
    </mc:Choice>
    <mc:Fallback>
      <p:transition spd="slow" advClick="0" advTm="3000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76352" y="-1531696"/>
            <a:ext cx="17530953" cy="12514850"/>
            <a:chOff x="0" y="0"/>
            <a:chExt cx="23374604" cy="1668646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374604" cy="16686530"/>
            </a:xfrm>
            <a:custGeom>
              <a:avLst/>
              <a:gdLst/>
              <a:ahLst/>
              <a:cxnLst/>
              <a:rect l="l" t="t" r="r" b="b"/>
              <a:pathLst>
                <a:path w="23374604" h="16686530">
                  <a:moveTo>
                    <a:pt x="0" y="0"/>
                  </a:moveTo>
                  <a:lnTo>
                    <a:pt x="23374604" y="0"/>
                  </a:lnTo>
                  <a:lnTo>
                    <a:pt x="23374604" y="16686530"/>
                  </a:lnTo>
                  <a:lnTo>
                    <a:pt x="0" y="166865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33" b="-3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4968404" y="6997551"/>
            <a:ext cx="3555749" cy="3555749"/>
            <a:chOff x="0" y="0"/>
            <a:chExt cx="4740999" cy="474099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741037" cy="4741037"/>
            </a:xfrm>
            <a:custGeom>
              <a:avLst/>
              <a:gdLst/>
              <a:ahLst/>
              <a:cxnLst/>
              <a:rect l="l" t="t" r="r" b="b"/>
              <a:pathLst>
                <a:path w="4741037" h="4741037">
                  <a:moveTo>
                    <a:pt x="0" y="0"/>
                  </a:moveTo>
                  <a:lnTo>
                    <a:pt x="4741037" y="0"/>
                  </a:lnTo>
                  <a:lnTo>
                    <a:pt x="4741037" y="4741037"/>
                  </a:lnTo>
                  <a:lnTo>
                    <a:pt x="0" y="47410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/>
    </mc:Choice>
    <mc:Fallback>
      <p:transition spd="slow" advClick="0" advTm="3000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99072" y="-1236755"/>
            <a:ext cx="17289847" cy="11523755"/>
            <a:chOff x="0" y="0"/>
            <a:chExt cx="23053129" cy="1536500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053167" cy="15364968"/>
            </a:xfrm>
            <a:custGeom>
              <a:avLst/>
              <a:gdLst/>
              <a:ahLst/>
              <a:cxnLst/>
              <a:rect l="l" t="t" r="r" b="b"/>
              <a:pathLst>
                <a:path w="23053167" h="15364968">
                  <a:moveTo>
                    <a:pt x="0" y="0"/>
                  </a:moveTo>
                  <a:lnTo>
                    <a:pt x="23053167" y="0"/>
                  </a:lnTo>
                  <a:lnTo>
                    <a:pt x="23053167" y="15364968"/>
                  </a:lnTo>
                  <a:lnTo>
                    <a:pt x="0" y="15364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4968404" y="6997551"/>
            <a:ext cx="3555749" cy="3555749"/>
            <a:chOff x="0" y="0"/>
            <a:chExt cx="4740999" cy="474099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741037" cy="4741037"/>
            </a:xfrm>
            <a:custGeom>
              <a:avLst/>
              <a:gdLst/>
              <a:ahLst/>
              <a:cxnLst/>
              <a:rect l="l" t="t" r="r" b="b"/>
              <a:pathLst>
                <a:path w="4741037" h="4741037">
                  <a:moveTo>
                    <a:pt x="0" y="0"/>
                  </a:moveTo>
                  <a:lnTo>
                    <a:pt x="4741037" y="0"/>
                  </a:lnTo>
                  <a:lnTo>
                    <a:pt x="4741037" y="4741037"/>
                  </a:lnTo>
                  <a:lnTo>
                    <a:pt x="0" y="47410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/>
    </mc:Choice>
    <mc:Fallback>
      <p:transition spd="slow" advClick="0" advTm="3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5403" y="-951005"/>
            <a:ext cx="18288010" cy="12189000"/>
            <a:chOff x="0" y="0"/>
            <a:chExt cx="24384013" cy="16252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6252062"/>
            </a:xfrm>
            <a:custGeom>
              <a:avLst/>
              <a:gdLst/>
              <a:ahLst/>
              <a:cxnLst/>
              <a:rect l="l" t="t" r="r" b="b"/>
              <a:pathLst>
                <a:path w="24384000" h="16252062">
                  <a:moveTo>
                    <a:pt x="0" y="0"/>
                  </a:moveTo>
                  <a:lnTo>
                    <a:pt x="24384000" y="0"/>
                  </a:lnTo>
                  <a:lnTo>
                    <a:pt x="24384000" y="16252062"/>
                  </a:lnTo>
                  <a:lnTo>
                    <a:pt x="0" y="162520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4968404" y="6997551"/>
            <a:ext cx="3555749" cy="3555749"/>
            <a:chOff x="0" y="0"/>
            <a:chExt cx="4740999" cy="474099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741037" cy="4741037"/>
            </a:xfrm>
            <a:custGeom>
              <a:avLst/>
              <a:gdLst/>
              <a:ahLst/>
              <a:cxnLst/>
              <a:rect l="l" t="t" r="r" b="b"/>
              <a:pathLst>
                <a:path w="4741037" h="4741037">
                  <a:moveTo>
                    <a:pt x="0" y="0"/>
                  </a:moveTo>
                  <a:lnTo>
                    <a:pt x="4741037" y="0"/>
                  </a:lnTo>
                  <a:lnTo>
                    <a:pt x="4741037" y="4741037"/>
                  </a:lnTo>
                  <a:lnTo>
                    <a:pt x="0" y="47410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/>
    </mc:Choice>
    <mc:Fallback>
      <p:transition spd="slow" advClick="0" advTm="3000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01971" y="-749722"/>
            <a:ext cx="17684048" cy="11786445"/>
            <a:chOff x="0" y="0"/>
            <a:chExt cx="23578731" cy="157152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578693" cy="15715235"/>
            </a:xfrm>
            <a:custGeom>
              <a:avLst/>
              <a:gdLst/>
              <a:ahLst/>
              <a:cxnLst/>
              <a:rect l="l" t="t" r="r" b="b"/>
              <a:pathLst>
                <a:path w="23578693" h="15715235">
                  <a:moveTo>
                    <a:pt x="0" y="0"/>
                  </a:moveTo>
                  <a:lnTo>
                    <a:pt x="23578693" y="0"/>
                  </a:lnTo>
                  <a:lnTo>
                    <a:pt x="23578693" y="15715235"/>
                  </a:lnTo>
                  <a:lnTo>
                    <a:pt x="0" y="157152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4968404" y="6997551"/>
            <a:ext cx="3555749" cy="3555749"/>
            <a:chOff x="0" y="0"/>
            <a:chExt cx="4740999" cy="474099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741037" cy="4741037"/>
            </a:xfrm>
            <a:custGeom>
              <a:avLst/>
              <a:gdLst/>
              <a:ahLst/>
              <a:cxnLst/>
              <a:rect l="l" t="t" r="r" b="b"/>
              <a:pathLst>
                <a:path w="4741037" h="4741037">
                  <a:moveTo>
                    <a:pt x="0" y="0"/>
                  </a:moveTo>
                  <a:lnTo>
                    <a:pt x="4741037" y="0"/>
                  </a:lnTo>
                  <a:lnTo>
                    <a:pt x="4741037" y="4741037"/>
                  </a:lnTo>
                  <a:lnTo>
                    <a:pt x="0" y="47410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/>
    </mc:Choice>
    <mc:Fallback>
      <p:transition spd="slow" advClick="0" advTm="3000"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50078" y="-1168756"/>
            <a:ext cx="17187853" cy="11455746"/>
            <a:chOff x="0" y="0"/>
            <a:chExt cx="22917137" cy="1527432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917150" cy="15274289"/>
            </a:xfrm>
            <a:custGeom>
              <a:avLst/>
              <a:gdLst/>
              <a:ahLst/>
              <a:cxnLst/>
              <a:rect l="l" t="t" r="r" b="b"/>
              <a:pathLst>
                <a:path w="22917150" h="15274289">
                  <a:moveTo>
                    <a:pt x="0" y="0"/>
                  </a:moveTo>
                  <a:lnTo>
                    <a:pt x="22917150" y="0"/>
                  </a:lnTo>
                  <a:lnTo>
                    <a:pt x="22917150" y="15274289"/>
                  </a:lnTo>
                  <a:lnTo>
                    <a:pt x="0" y="152742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4968404" y="6997551"/>
            <a:ext cx="3555749" cy="3555749"/>
            <a:chOff x="0" y="0"/>
            <a:chExt cx="4740999" cy="474099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741037" cy="4741037"/>
            </a:xfrm>
            <a:custGeom>
              <a:avLst/>
              <a:gdLst/>
              <a:ahLst/>
              <a:cxnLst/>
              <a:rect l="l" t="t" r="r" b="b"/>
              <a:pathLst>
                <a:path w="4741037" h="4741037">
                  <a:moveTo>
                    <a:pt x="0" y="0"/>
                  </a:moveTo>
                  <a:lnTo>
                    <a:pt x="4741037" y="0"/>
                  </a:lnTo>
                  <a:lnTo>
                    <a:pt x="4741037" y="4741037"/>
                  </a:lnTo>
                  <a:lnTo>
                    <a:pt x="0" y="47410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/>
    </mc:Choice>
    <mc:Fallback>
      <p:transition spd="slow" advClick="0" advTm="3000"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23402" y="-1438799"/>
            <a:ext cx="17041206" cy="12780912"/>
            <a:chOff x="0" y="0"/>
            <a:chExt cx="22721608" cy="1704121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721570" cy="17041240"/>
            </a:xfrm>
            <a:custGeom>
              <a:avLst/>
              <a:gdLst/>
              <a:ahLst/>
              <a:cxnLst/>
              <a:rect l="l" t="t" r="r" b="b"/>
              <a:pathLst>
                <a:path w="22721570" h="17041240">
                  <a:moveTo>
                    <a:pt x="0" y="0"/>
                  </a:moveTo>
                  <a:lnTo>
                    <a:pt x="22721570" y="0"/>
                  </a:lnTo>
                  <a:lnTo>
                    <a:pt x="22721570" y="17041240"/>
                  </a:lnTo>
                  <a:lnTo>
                    <a:pt x="0" y="170412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4968404" y="6997551"/>
            <a:ext cx="3555749" cy="3555749"/>
            <a:chOff x="0" y="0"/>
            <a:chExt cx="4740999" cy="474099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741037" cy="4741037"/>
            </a:xfrm>
            <a:custGeom>
              <a:avLst/>
              <a:gdLst/>
              <a:ahLst/>
              <a:cxnLst/>
              <a:rect l="l" t="t" r="r" b="b"/>
              <a:pathLst>
                <a:path w="4741037" h="4741037">
                  <a:moveTo>
                    <a:pt x="0" y="0"/>
                  </a:moveTo>
                  <a:lnTo>
                    <a:pt x="4741037" y="0"/>
                  </a:lnTo>
                  <a:lnTo>
                    <a:pt x="4741037" y="4741037"/>
                  </a:lnTo>
                  <a:lnTo>
                    <a:pt x="0" y="47410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/>
    </mc:Choice>
    <mc:Fallback>
      <p:transition spd="slow" advClick="0" advTm="3000"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1103" y="-536496"/>
            <a:ext cx="18146897" cy="12112704"/>
            <a:chOff x="0" y="0"/>
            <a:chExt cx="24195862" cy="1615027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195912" cy="16150210"/>
            </a:xfrm>
            <a:custGeom>
              <a:avLst/>
              <a:gdLst/>
              <a:ahLst/>
              <a:cxnLst/>
              <a:rect l="l" t="t" r="r" b="b"/>
              <a:pathLst>
                <a:path w="24195912" h="16150210">
                  <a:moveTo>
                    <a:pt x="0" y="0"/>
                  </a:moveTo>
                  <a:lnTo>
                    <a:pt x="24195912" y="0"/>
                  </a:lnTo>
                  <a:lnTo>
                    <a:pt x="24195912" y="16150210"/>
                  </a:lnTo>
                  <a:lnTo>
                    <a:pt x="0" y="161502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4968404" y="6997551"/>
            <a:ext cx="3555749" cy="3555749"/>
            <a:chOff x="0" y="0"/>
            <a:chExt cx="4740999" cy="474099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741037" cy="4741037"/>
            </a:xfrm>
            <a:custGeom>
              <a:avLst/>
              <a:gdLst/>
              <a:ahLst/>
              <a:cxnLst/>
              <a:rect l="l" t="t" r="r" b="b"/>
              <a:pathLst>
                <a:path w="4741037" h="4741037">
                  <a:moveTo>
                    <a:pt x="0" y="0"/>
                  </a:moveTo>
                  <a:lnTo>
                    <a:pt x="4741037" y="0"/>
                  </a:lnTo>
                  <a:lnTo>
                    <a:pt x="4741037" y="4741037"/>
                  </a:lnTo>
                  <a:lnTo>
                    <a:pt x="0" y="47410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/>
    </mc:Choice>
    <mc:Fallback>
      <p:transition spd="slow" advClick="0" advTm="3000"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40602" y="-614601"/>
            <a:ext cx="17939204" cy="11974049"/>
            <a:chOff x="0" y="0"/>
            <a:chExt cx="23918939" cy="1596539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918926" cy="15965424"/>
            </a:xfrm>
            <a:custGeom>
              <a:avLst/>
              <a:gdLst/>
              <a:ahLst/>
              <a:cxnLst/>
              <a:rect l="l" t="t" r="r" b="b"/>
              <a:pathLst>
                <a:path w="23918926" h="15965424">
                  <a:moveTo>
                    <a:pt x="0" y="0"/>
                  </a:moveTo>
                  <a:lnTo>
                    <a:pt x="23918926" y="0"/>
                  </a:lnTo>
                  <a:lnTo>
                    <a:pt x="23918926" y="15965424"/>
                  </a:lnTo>
                  <a:lnTo>
                    <a:pt x="0" y="159654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4968404" y="6997551"/>
            <a:ext cx="3555749" cy="3555749"/>
            <a:chOff x="0" y="0"/>
            <a:chExt cx="4740999" cy="474099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741037" cy="4741037"/>
            </a:xfrm>
            <a:custGeom>
              <a:avLst/>
              <a:gdLst/>
              <a:ahLst/>
              <a:cxnLst/>
              <a:rect l="l" t="t" r="r" b="b"/>
              <a:pathLst>
                <a:path w="4741037" h="4741037">
                  <a:moveTo>
                    <a:pt x="0" y="0"/>
                  </a:moveTo>
                  <a:lnTo>
                    <a:pt x="4741037" y="0"/>
                  </a:lnTo>
                  <a:lnTo>
                    <a:pt x="4741037" y="4741037"/>
                  </a:lnTo>
                  <a:lnTo>
                    <a:pt x="0" y="47410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/>
    </mc:Choice>
    <mc:Fallback>
      <p:transition spd="slow" advClick="0" advTm="3000"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89303" y="-599751"/>
            <a:ext cx="17709442" cy="12642199"/>
            <a:chOff x="0" y="0"/>
            <a:chExt cx="23612589" cy="1685626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612602" cy="16856329"/>
            </a:xfrm>
            <a:custGeom>
              <a:avLst/>
              <a:gdLst/>
              <a:ahLst/>
              <a:cxnLst/>
              <a:rect l="l" t="t" r="r" b="b"/>
              <a:pathLst>
                <a:path w="23612602" h="16856329">
                  <a:moveTo>
                    <a:pt x="0" y="0"/>
                  </a:moveTo>
                  <a:lnTo>
                    <a:pt x="23612602" y="0"/>
                  </a:lnTo>
                  <a:lnTo>
                    <a:pt x="23612602" y="16856329"/>
                  </a:lnTo>
                  <a:lnTo>
                    <a:pt x="0" y="16856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34" b="-3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4968404" y="6997551"/>
            <a:ext cx="3555749" cy="3555749"/>
            <a:chOff x="0" y="0"/>
            <a:chExt cx="4740999" cy="474099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741037" cy="4741037"/>
            </a:xfrm>
            <a:custGeom>
              <a:avLst/>
              <a:gdLst/>
              <a:ahLst/>
              <a:cxnLst/>
              <a:rect l="l" t="t" r="r" b="b"/>
              <a:pathLst>
                <a:path w="4741037" h="4741037">
                  <a:moveTo>
                    <a:pt x="0" y="0"/>
                  </a:moveTo>
                  <a:lnTo>
                    <a:pt x="4741037" y="0"/>
                  </a:lnTo>
                  <a:lnTo>
                    <a:pt x="4741037" y="4741037"/>
                  </a:lnTo>
                  <a:lnTo>
                    <a:pt x="0" y="47410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/>
    </mc:Choice>
    <mc:Fallback>
      <p:transition spd="slow" advClick="0" advTm="3000"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30428" y="-764076"/>
            <a:ext cx="17227153" cy="12970831"/>
            <a:chOff x="0" y="0"/>
            <a:chExt cx="22969538" cy="1729444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969474" cy="17294479"/>
            </a:xfrm>
            <a:custGeom>
              <a:avLst/>
              <a:gdLst/>
              <a:ahLst/>
              <a:cxnLst/>
              <a:rect l="l" t="t" r="r" b="b"/>
              <a:pathLst>
                <a:path w="22969474" h="17294479">
                  <a:moveTo>
                    <a:pt x="0" y="0"/>
                  </a:moveTo>
                  <a:lnTo>
                    <a:pt x="22969474" y="0"/>
                  </a:lnTo>
                  <a:lnTo>
                    <a:pt x="22969474" y="17294479"/>
                  </a:lnTo>
                  <a:lnTo>
                    <a:pt x="0" y="172944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4968404" y="6997551"/>
            <a:ext cx="3555749" cy="3555749"/>
            <a:chOff x="0" y="0"/>
            <a:chExt cx="4740999" cy="474099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741037" cy="4741037"/>
            </a:xfrm>
            <a:custGeom>
              <a:avLst/>
              <a:gdLst/>
              <a:ahLst/>
              <a:cxnLst/>
              <a:rect l="l" t="t" r="r" b="b"/>
              <a:pathLst>
                <a:path w="4741037" h="4741037">
                  <a:moveTo>
                    <a:pt x="0" y="0"/>
                  </a:moveTo>
                  <a:lnTo>
                    <a:pt x="4741037" y="0"/>
                  </a:lnTo>
                  <a:lnTo>
                    <a:pt x="4741037" y="4741037"/>
                  </a:lnTo>
                  <a:lnTo>
                    <a:pt x="0" y="47410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/>
    </mc:Choice>
    <mc:Fallback>
      <p:transition spd="slow" advClick="0" advTm="3000"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29650" y="-501625"/>
            <a:ext cx="8467649" cy="11290249"/>
            <a:chOff x="0" y="0"/>
            <a:chExt cx="11290198" cy="1505366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290173" cy="15053690"/>
            </a:xfrm>
            <a:custGeom>
              <a:avLst/>
              <a:gdLst/>
              <a:ahLst/>
              <a:cxnLst/>
              <a:rect l="l" t="t" r="r" b="b"/>
              <a:pathLst>
                <a:path w="11290173" h="15053690">
                  <a:moveTo>
                    <a:pt x="0" y="0"/>
                  </a:moveTo>
                  <a:lnTo>
                    <a:pt x="11290173" y="0"/>
                  </a:lnTo>
                  <a:lnTo>
                    <a:pt x="11290173" y="15053690"/>
                  </a:lnTo>
                  <a:lnTo>
                    <a:pt x="0" y="150536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9397298" y="-501596"/>
            <a:ext cx="8467649" cy="11290202"/>
            <a:chOff x="0" y="0"/>
            <a:chExt cx="11290198" cy="1505360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290173" cy="15053563"/>
            </a:xfrm>
            <a:custGeom>
              <a:avLst/>
              <a:gdLst/>
              <a:ahLst/>
              <a:cxnLst/>
              <a:rect l="l" t="t" r="r" b="b"/>
              <a:pathLst>
                <a:path w="11290173" h="15053563">
                  <a:moveTo>
                    <a:pt x="0" y="0"/>
                  </a:moveTo>
                  <a:lnTo>
                    <a:pt x="11290173" y="0"/>
                  </a:lnTo>
                  <a:lnTo>
                    <a:pt x="11290173" y="15053563"/>
                  </a:lnTo>
                  <a:lnTo>
                    <a:pt x="0" y="150535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968404" y="6997551"/>
            <a:ext cx="3555749" cy="3555749"/>
            <a:chOff x="0" y="0"/>
            <a:chExt cx="4740999" cy="474099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741037" cy="4741037"/>
            </a:xfrm>
            <a:custGeom>
              <a:avLst/>
              <a:gdLst/>
              <a:ahLst/>
              <a:cxnLst/>
              <a:rect l="l" t="t" r="r" b="b"/>
              <a:pathLst>
                <a:path w="4741037" h="4741037">
                  <a:moveTo>
                    <a:pt x="0" y="0"/>
                  </a:moveTo>
                  <a:lnTo>
                    <a:pt x="4741037" y="0"/>
                  </a:lnTo>
                  <a:lnTo>
                    <a:pt x="4741037" y="4741037"/>
                  </a:lnTo>
                  <a:lnTo>
                    <a:pt x="0" y="47410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/>
    </mc:Choice>
    <mc:Fallback>
      <p:transition spd="slow" advClick="0" advTm="3000"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27124" y="-2086480"/>
            <a:ext cx="17833753" cy="13375329"/>
            <a:chOff x="0" y="0"/>
            <a:chExt cx="23778337" cy="1783377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778338" cy="17833721"/>
            </a:xfrm>
            <a:custGeom>
              <a:avLst/>
              <a:gdLst/>
              <a:ahLst/>
              <a:cxnLst/>
              <a:rect l="l" t="t" r="r" b="b"/>
              <a:pathLst>
                <a:path w="23778338" h="17833721">
                  <a:moveTo>
                    <a:pt x="0" y="0"/>
                  </a:moveTo>
                  <a:lnTo>
                    <a:pt x="23778338" y="0"/>
                  </a:lnTo>
                  <a:lnTo>
                    <a:pt x="23778338" y="17833721"/>
                  </a:lnTo>
                  <a:lnTo>
                    <a:pt x="0" y="178337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4968404" y="6997551"/>
            <a:ext cx="3555749" cy="3555749"/>
            <a:chOff x="0" y="0"/>
            <a:chExt cx="4740999" cy="474099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741037" cy="4741037"/>
            </a:xfrm>
            <a:custGeom>
              <a:avLst/>
              <a:gdLst/>
              <a:ahLst/>
              <a:cxnLst/>
              <a:rect l="l" t="t" r="r" b="b"/>
              <a:pathLst>
                <a:path w="4741037" h="4741037">
                  <a:moveTo>
                    <a:pt x="0" y="0"/>
                  </a:moveTo>
                  <a:lnTo>
                    <a:pt x="4741037" y="0"/>
                  </a:lnTo>
                  <a:lnTo>
                    <a:pt x="4741037" y="4741037"/>
                  </a:lnTo>
                  <a:lnTo>
                    <a:pt x="0" y="47410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/>
    </mc:Choice>
    <mc:Fallback>
      <p:transition spd="slow" advClick="0" advTm="3000"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23402" y="0"/>
            <a:ext cx="17227153" cy="11498799"/>
            <a:chOff x="0" y="0"/>
            <a:chExt cx="22969538" cy="1533173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969474" cy="15331694"/>
            </a:xfrm>
            <a:custGeom>
              <a:avLst/>
              <a:gdLst/>
              <a:ahLst/>
              <a:cxnLst/>
              <a:rect l="l" t="t" r="r" b="b"/>
              <a:pathLst>
                <a:path w="22969474" h="15331694">
                  <a:moveTo>
                    <a:pt x="0" y="0"/>
                  </a:moveTo>
                  <a:lnTo>
                    <a:pt x="22969474" y="0"/>
                  </a:lnTo>
                  <a:lnTo>
                    <a:pt x="22969474" y="15331694"/>
                  </a:lnTo>
                  <a:lnTo>
                    <a:pt x="0" y="153316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4968404" y="6997551"/>
            <a:ext cx="3555749" cy="3555749"/>
            <a:chOff x="0" y="0"/>
            <a:chExt cx="4740999" cy="474099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741037" cy="4741037"/>
            </a:xfrm>
            <a:custGeom>
              <a:avLst/>
              <a:gdLst/>
              <a:ahLst/>
              <a:cxnLst/>
              <a:rect l="l" t="t" r="r" b="b"/>
              <a:pathLst>
                <a:path w="4741037" h="4741037">
                  <a:moveTo>
                    <a:pt x="0" y="0"/>
                  </a:moveTo>
                  <a:lnTo>
                    <a:pt x="4741037" y="0"/>
                  </a:lnTo>
                  <a:lnTo>
                    <a:pt x="4741037" y="4741037"/>
                  </a:lnTo>
                  <a:lnTo>
                    <a:pt x="0" y="47410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/>
    </mc:Choice>
    <mc:Fallback>
      <p:transition spd="slow" advClick="0" advTm="3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5403" y="-951005"/>
            <a:ext cx="18288010" cy="12189000"/>
            <a:chOff x="0" y="0"/>
            <a:chExt cx="24384013" cy="16252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6252062"/>
            </a:xfrm>
            <a:custGeom>
              <a:avLst/>
              <a:gdLst/>
              <a:ahLst/>
              <a:cxnLst/>
              <a:rect l="l" t="t" r="r" b="b"/>
              <a:pathLst>
                <a:path w="24384000" h="16252062">
                  <a:moveTo>
                    <a:pt x="0" y="0"/>
                  </a:moveTo>
                  <a:lnTo>
                    <a:pt x="24384000" y="0"/>
                  </a:lnTo>
                  <a:lnTo>
                    <a:pt x="24384000" y="16252062"/>
                  </a:lnTo>
                  <a:lnTo>
                    <a:pt x="0" y="162520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4968404" y="6997551"/>
            <a:ext cx="3555749" cy="3555749"/>
            <a:chOff x="0" y="0"/>
            <a:chExt cx="4740999" cy="474099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741037" cy="4741037"/>
            </a:xfrm>
            <a:custGeom>
              <a:avLst/>
              <a:gdLst/>
              <a:ahLst/>
              <a:cxnLst/>
              <a:rect l="l" t="t" r="r" b="b"/>
              <a:pathLst>
                <a:path w="4741037" h="4741037">
                  <a:moveTo>
                    <a:pt x="0" y="0"/>
                  </a:moveTo>
                  <a:lnTo>
                    <a:pt x="4741037" y="0"/>
                  </a:lnTo>
                  <a:lnTo>
                    <a:pt x="4741037" y="4741037"/>
                  </a:lnTo>
                  <a:lnTo>
                    <a:pt x="0" y="47410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/>
    </mc:Choice>
    <mc:Fallback>
      <p:transition spd="slow" advClick="0" advTm="3000"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959939"/>
            <a:ext cx="18479348" cy="12334580"/>
            <a:chOff x="0" y="0"/>
            <a:chExt cx="24639130" cy="1644610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639143" cy="16446119"/>
            </a:xfrm>
            <a:custGeom>
              <a:avLst/>
              <a:gdLst/>
              <a:ahLst/>
              <a:cxnLst/>
              <a:rect l="l" t="t" r="r" b="b"/>
              <a:pathLst>
                <a:path w="24639143" h="16446119">
                  <a:moveTo>
                    <a:pt x="0" y="0"/>
                  </a:moveTo>
                  <a:lnTo>
                    <a:pt x="24639143" y="0"/>
                  </a:lnTo>
                  <a:lnTo>
                    <a:pt x="24639143" y="16446119"/>
                  </a:lnTo>
                  <a:lnTo>
                    <a:pt x="0" y="164461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4968404" y="6997551"/>
            <a:ext cx="3555749" cy="3555749"/>
            <a:chOff x="0" y="0"/>
            <a:chExt cx="4740999" cy="474099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741037" cy="4741037"/>
            </a:xfrm>
            <a:custGeom>
              <a:avLst/>
              <a:gdLst/>
              <a:ahLst/>
              <a:cxnLst/>
              <a:rect l="l" t="t" r="r" b="b"/>
              <a:pathLst>
                <a:path w="4741037" h="4741037">
                  <a:moveTo>
                    <a:pt x="0" y="0"/>
                  </a:moveTo>
                  <a:lnTo>
                    <a:pt x="4741037" y="0"/>
                  </a:lnTo>
                  <a:lnTo>
                    <a:pt x="4741037" y="4741037"/>
                  </a:lnTo>
                  <a:lnTo>
                    <a:pt x="0" y="47410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/>
    </mc:Choice>
    <mc:Fallback>
      <p:transition spd="slow" advClick="0" advTm="3000"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902038"/>
            <a:ext cx="18288010" cy="12189038"/>
            <a:chOff x="0" y="0"/>
            <a:chExt cx="24384013" cy="1625205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6252062"/>
            </a:xfrm>
            <a:custGeom>
              <a:avLst/>
              <a:gdLst/>
              <a:ahLst/>
              <a:cxnLst/>
              <a:rect l="l" t="t" r="r" b="b"/>
              <a:pathLst>
                <a:path w="24384000" h="16252062">
                  <a:moveTo>
                    <a:pt x="0" y="0"/>
                  </a:moveTo>
                  <a:lnTo>
                    <a:pt x="24384000" y="0"/>
                  </a:lnTo>
                  <a:lnTo>
                    <a:pt x="24384000" y="16252062"/>
                  </a:lnTo>
                  <a:lnTo>
                    <a:pt x="0" y="162520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4968404" y="6997551"/>
            <a:ext cx="3555749" cy="3555749"/>
            <a:chOff x="0" y="0"/>
            <a:chExt cx="4740999" cy="474099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741037" cy="4741037"/>
            </a:xfrm>
            <a:custGeom>
              <a:avLst/>
              <a:gdLst/>
              <a:ahLst/>
              <a:cxnLst/>
              <a:rect l="l" t="t" r="r" b="b"/>
              <a:pathLst>
                <a:path w="4741037" h="4741037">
                  <a:moveTo>
                    <a:pt x="0" y="0"/>
                  </a:moveTo>
                  <a:lnTo>
                    <a:pt x="4741037" y="0"/>
                  </a:lnTo>
                  <a:lnTo>
                    <a:pt x="4741037" y="4741037"/>
                  </a:lnTo>
                  <a:lnTo>
                    <a:pt x="0" y="47410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/>
    </mc:Choice>
    <mc:Fallback>
      <p:transition spd="slow" advClick="0" advTm="3000"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44050" y="-1601295"/>
            <a:ext cx="18043941" cy="12026351"/>
            <a:chOff x="0" y="0"/>
            <a:chExt cx="24058588" cy="160351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058626" cy="16035147"/>
            </a:xfrm>
            <a:custGeom>
              <a:avLst/>
              <a:gdLst/>
              <a:ahLst/>
              <a:cxnLst/>
              <a:rect l="l" t="t" r="r" b="b"/>
              <a:pathLst>
                <a:path w="24058626" h="16035147">
                  <a:moveTo>
                    <a:pt x="0" y="0"/>
                  </a:moveTo>
                  <a:lnTo>
                    <a:pt x="24058626" y="0"/>
                  </a:lnTo>
                  <a:lnTo>
                    <a:pt x="24058626" y="16035147"/>
                  </a:lnTo>
                  <a:lnTo>
                    <a:pt x="0" y="160351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4968404" y="6997551"/>
            <a:ext cx="3555749" cy="3555749"/>
            <a:chOff x="0" y="0"/>
            <a:chExt cx="4740999" cy="474099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741037" cy="4741037"/>
            </a:xfrm>
            <a:custGeom>
              <a:avLst/>
              <a:gdLst/>
              <a:ahLst/>
              <a:cxnLst/>
              <a:rect l="l" t="t" r="r" b="b"/>
              <a:pathLst>
                <a:path w="4741037" h="4741037">
                  <a:moveTo>
                    <a:pt x="0" y="0"/>
                  </a:moveTo>
                  <a:lnTo>
                    <a:pt x="4741037" y="0"/>
                  </a:lnTo>
                  <a:lnTo>
                    <a:pt x="4741037" y="4741037"/>
                  </a:lnTo>
                  <a:lnTo>
                    <a:pt x="0" y="47410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/>
    </mc:Choice>
    <mc:Fallback>
      <p:transition spd="slow" advClick="0" advTm="3000"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45446" y="-1156973"/>
            <a:ext cx="8398554" cy="12600956"/>
            <a:chOff x="0" y="0"/>
            <a:chExt cx="11198073" cy="1680127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198098" cy="16801212"/>
            </a:xfrm>
            <a:custGeom>
              <a:avLst/>
              <a:gdLst/>
              <a:ahLst/>
              <a:cxnLst/>
              <a:rect l="l" t="t" r="r" b="b"/>
              <a:pathLst>
                <a:path w="11198098" h="16801212">
                  <a:moveTo>
                    <a:pt x="0" y="0"/>
                  </a:moveTo>
                  <a:lnTo>
                    <a:pt x="11198098" y="0"/>
                  </a:lnTo>
                  <a:lnTo>
                    <a:pt x="11198098" y="16801212"/>
                  </a:lnTo>
                  <a:lnTo>
                    <a:pt x="0" y="168012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9144000" y="-1347654"/>
            <a:ext cx="8706545" cy="13063042"/>
            <a:chOff x="0" y="0"/>
            <a:chExt cx="11608727" cy="1741739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608689" cy="17417414"/>
            </a:xfrm>
            <a:custGeom>
              <a:avLst/>
              <a:gdLst/>
              <a:ahLst/>
              <a:cxnLst/>
              <a:rect l="l" t="t" r="r" b="b"/>
              <a:pathLst>
                <a:path w="11608689" h="17417414">
                  <a:moveTo>
                    <a:pt x="0" y="0"/>
                  </a:moveTo>
                  <a:lnTo>
                    <a:pt x="11608689" y="0"/>
                  </a:lnTo>
                  <a:lnTo>
                    <a:pt x="11608689" y="17417414"/>
                  </a:lnTo>
                  <a:lnTo>
                    <a:pt x="0" y="174174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968404" y="6997551"/>
            <a:ext cx="3555749" cy="3555749"/>
            <a:chOff x="0" y="0"/>
            <a:chExt cx="4740999" cy="474099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741037" cy="4741037"/>
            </a:xfrm>
            <a:custGeom>
              <a:avLst/>
              <a:gdLst/>
              <a:ahLst/>
              <a:cxnLst/>
              <a:rect l="l" t="t" r="r" b="b"/>
              <a:pathLst>
                <a:path w="4741037" h="4741037">
                  <a:moveTo>
                    <a:pt x="0" y="0"/>
                  </a:moveTo>
                  <a:lnTo>
                    <a:pt x="4741037" y="0"/>
                  </a:lnTo>
                  <a:lnTo>
                    <a:pt x="4741037" y="4741037"/>
                  </a:lnTo>
                  <a:lnTo>
                    <a:pt x="0" y="47410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/>
    </mc:Choice>
    <mc:Fallback>
      <p:transition spd="slow" advClick="0" advTm="3000"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11696" y="-535505"/>
            <a:ext cx="17664608" cy="11773500"/>
            <a:chOff x="0" y="0"/>
            <a:chExt cx="23552810" cy="15698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552786" cy="15697963"/>
            </a:xfrm>
            <a:custGeom>
              <a:avLst/>
              <a:gdLst/>
              <a:ahLst/>
              <a:cxnLst/>
              <a:rect l="l" t="t" r="r" b="b"/>
              <a:pathLst>
                <a:path w="23552786" h="15697963">
                  <a:moveTo>
                    <a:pt x="0" y="0"/>
                  </a:moveTo>
                  <a:lnTo>
                    <a:pt x="23552786" y="0"/>
                  </a:lnTo>
                  <a:lnTo>
                    <a:pt x="23552786" y="15697963"/>
                  </a:lnTo>
                  <a:lnTo>
                    <a:pt x="0" y="156979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4968404" y="6997551"/>
            <a:ext cx="3555749" cy="3555749"/>
            <a:chOff x="0" y="0"/>
            <a:chExt cx="4740999" cy="474099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741037" cy="4741037"/>
            </a:xfrm>
            <a:custGeom>
              <a:avLst/>
              <a:gdLst/>
              <a:ahLst/>
              <a:cxnLst/>
              <a:rect l="l" t="t" r="r" b="b"/>
              <a:pathLst>
                <a:path w="4741037" h="4741037">
                  <a:moveTo>
                    <a:pt x="0" y="0"/>
                  </a:moveTo>
                  <a:lnTo>
                    <a:pt x="4741037" y="0"/>
                  </a:lnTo>
                  <a:lnTo>
                    <a:pt x="4741037" y="4741037"/>
                  </a:lnTo>
                  <a:lnTo>
                    <a:pt x="0" y="47410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/>
    </mc:Choice>
    <mc:Fallback>
      <p:transition spd="slow" advClick="0" advTm="3000"/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61302" y="-2018147"/>
            <a:ext cx="17041206" cy="12780893"/>
            <a:chOff x="0" y="0"/>
            <a:chExt cx="22721608" cy="1704119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721570" cy="17041240"/>
            </a:xfrm>
            <a:custGeom>
              <a:avLst/>
              <a:gdLst/>
              <a:ahLst/>
              <a:cxnLst/>
              <a:rect l="l" t="t" r="r" b="b"/>
              <a:pathLst>
                <a:path w="22721570" h="17041240">
                  <a:moveTo>
                    <a:pt x="0" y="0"/>
                  </a:moveTo>
                  <a:lnTo>
                    <a:pt x="22721570" y="0"/>
                  </a:lnTo>
                  <a:lnTo>
                    <a:pt x="22721570" y="17041240"/>
                  </a:lnTo>
                  <a:lnTo>
                    <a:pt x="0" y="170412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4968404" y="6997551"/>
            <a:ext cx="3555749" cy="3555749"/>
            <a:chOff x="0" y="0"/>
            <a:chExt cx="4740999" cy="474099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741037" cy="4741037"/>
            </a:xfrm>
            <a:custGeom>
              <a:avLst/>
              <a:gdLst/>
              <a:ahLst/>
              <a:cxnLst/>
              <a:rect l="l" t="t" r="r" b="b"/>
              <a:pathLst>
                <a:path w="4741037" h="4741037">
                  <a:moveTo>
                    <a:pt x="0" y="0"/>
                  </a:moveTo>
                  <a:lnTo>
                    <a:pt x="4741037" y="0"/>
                  </a:lnTo>
                  <a:lnTo>
                    <a:pt x="4741037" y="4741037"/>
                  </a:lnTo>
                  <a:lnTo>
                    <a:pt x="0" y="47410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/>
    </mc:Choice>
    <mc:Fallback>
      <p:transition spd="slow" advClick="0" advTm="3000"/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23402" y="-1071001"/>
            <a:ext cx="17041206" cy="11358001"/>
            <a:chOff x="0" y="0"/>
            <a:chExt cx="22721608" cy="1514400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721570" cy="15143987"/>
            </a:xfrm>
            <a:custGeom>
              <a:avLst/>
              <a:gdLst/>
              <a:ahLst/>
              <a:cxnLst/>
              <a:rect l="l" t="t" r="r" b="b"/>
              <a:pathLst>
                <a:path w="22721570" h="15143987">
                  <a:moveTo>
                    <a:pt x="0" y="0"/>
                  </a:moveTo>
                  <a:lnTo>
                    <a:pt x="22721570" y="0"/>
                  </a:lnTo>
                  <a:lnTo>
                    <a:pt x="22721570" y="15143987"/>
                  </a:lnTo>
                  <a:lnTo>
                    <a:pt x="0" y="151439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36" b="-3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4968404" y="6997551"/>
            <a:ext cx="3555749" cy="3555749"/>
            <a:chOff x="0" y="0"/>
            <a:chExt cx="4740999" cy="474099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741037" cy="4741037"/>
            </a:xfrm>
            <a:custGeom>
              <a:avLst/>
              <a:gdLst/>
              <a:ahLst/>
              <a:cxnLst/>
              <a:rect l="l" t="t" r="r" b="b"/>
              <a:pathLst>
                <a:path w="4741037" h="4741037">
                  <a:moveTo>
                    <a:pt x="0" y="0"/>
                  </a:moveTo>
                  <a:lnTo>
                    <a:pt x="4741037" y="0"/>
                  </a:lnTo>
                  <a:lnTo>
                    <a:pt x="4741037" y="4741037"/>
                  </a:lnTo>
                  <a:lnTo>
                    <a:pt x="0" y="47410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/>
    </mc:Choice>
    <mc:Fallback>
      <p:transition spd="slow" advClick="0" advTm="3000"/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23402" y="-535505"/>
            <a:ext cx="17438799" cy="11623005"/>
            <a:chOff x="0" y="0"/>
            <a:chExt cx="23251732" cy="1549734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251795" cy="15497302"/>
            </a:xfrm>
            <a:custGeom>
              <a:avLst/>
              <a:gdLst/>
              <a:ahLst/>
              <a:cxnLst/>
              <a:rect l="l" t="t" r="r" b="b"/>
              <a:pathLst>
                <a:path w="23251795" h="15497302">
                  <a:moveTo>
                    <a:pt x="0" y="0"/>
                  </a:moveTo>
                  <a:lnTo>
                    <a:pt x="23251795" y="0"/>
                  </a:lnTo>
                  <a:lnTo>
                    <a:pt x="23251795" y="15497302"/>
                  </a:lnTo>
                  <a:lnTo>
                    <a:pt x="0" y="154973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36" b="-3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4968404" y="6997551"/>
            <a:ext cx="3555749" cy="3555749"/>
            <a:chOff x="0" y="0"/>
            <a:chExt cx="4740999" cy="474099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741037" cy="4741037"/>
            </a:xfrm>
            <a:custGeom>
              <a:avLst/>
              <a:gdLst/>
              <a:ahLst/>
              <a:cxnLst/>
              <a:rect l="l" t="t" r="r" b="b"/>
              <a:pathLst>
                <a:path w="4741037" h="4741037">
                  <a:moveTo>
                    <a:pt x="0" y="0"/>
                  </a:moveTo>
                  <a:lnTo>
                    <a:pt x="4741037" y="0"/>
                  </a:lnTo>
                  <a:lnTo>
                    <a:pt x="4741037" y="4741037"/>
                  </a:lnTo>
                  <a:lnTo>
                    <a:pt x="0" y="47410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/>
    </mc:Choice>
    <mc:Fallback>
      <p:transition spd="slow" advClick="0" advTm="3000"/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03446" y="-1395851"/>
            <a:ext cx="17041206" cy="12780902"/>
            <a:chOff x="0" y="0"/>
            <a:chExt cx="22721608" cy="1704120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721570" cy="17041240"/>
            </a:xfrm>
            <a:custGeom>
              <a:avLst/>
              <a:gdLst/>
              <a:ahLst/>
              <a:cxnLst/>
              <a:rect l="l" t="t" r="r" b="b"/>
              <a:pathLst>
                <a:path w="22721570" h="17041240">
                  <a:moveTo>
                    <a:pt x="0" y="0"/>
                  </a:moveTo>
                  <a:lnTo>
                    <a:pt x="22721570" y="0"/>
                  </a:lnTo>
                  <a:lnTo>
                    <a:pt x="22721570" y="17041240"/>
                  </a:lnTo>
                  <a:lnTo>
                    <a:pt x="0" y="170412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4968404" y="6997551"/>
            <a:ext cx="3555749" cy="3555749"/>
            <a:chOff x="0" y="0"/>
            <a:chExt cx="4740999" cy="474099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741037" cy="4741037"/>
            </a:xfrm>
            <a:custGeom>
              <a:avLst/>
              <a:gdLst/>
              <a:ahLst/>
              <a:cxnLst/>
              <a:rect l="l" t="t" r="r" b="b"/>
              <a:pathLst>
                <a:path w="4741037" h="4741037">
                  <a:moveTo>
                    <a:pt x="0" y="0"/>
                  </a:moveTo>
                  <a:lnTo>
                    <a:pt x="4741037" y="0"/>
                  </a:lnTo>
                  <a:lnTo>
                    <a:pt x="4741037" y="4741037"/>
                  </a:lnTo>
                  <a:lnTo>
                    <a:pt x="0" y="47410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/>
    </mc:Choice>
    <mc:Fallback>
      <p:transition spd="slow" advClick="0" advTm="3000"/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55904" y="-894398"/>
            <a:ext cx="17041206" cy="11358020"/>
            <a:chOff x="0" y="0"/>
            <a:chExt cx="22721608" cy="1514402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721570" cy="15143987"/>
            </a:xfrm>
            <a:custGeom>
              <a:avLst/>
              <a:gdLst/>
              <a:ahLst/>
              <a:cxnLst/>
              <a:rect l="l" t="t" r="r" b="b"/>
              <a:pathLst>
                <a:path w="22721570" h="15143987">
                  <a:moveTo>
                    <a:pt x="0" y="0"/>
                  </a:moveTo>
                  <a:lnTo>
                    <a:pt x="22721570" y="0"/>
                  </a:lnTo>
                  <a:lnTo>
                    <a:pt x="22721570" y="15143987"/>
                  </a:lnTo>
                  <a:lnTo>
                    <a:pt x="0" y="151439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4968404" y="6997551"/>
            <a:ext cx="3555749" cy="3555749"/>
            <a:chOff x="0" y="0"/>
            <a:chExt cx="4740999" cy="474099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741037" cy="4741037"/>
            </a:xfrm>
            <a:custGeom>
              <a:avLst/>
              <a:gdLst/>
              <a:ahLst/>
              <a:cxnLst/>
              <a:rect l="l" t="t" r="r" b="b"/>
              <a:pathLst>
                <a:path w="4741037" h="4741037">
                  <a:moveTo>
                    <a:pt x="0" y="0"/>
                  </a:moveTo>
                  <a:lnTo>
                    <a:pt x="4741037" y="0"/>
                  </a:lnTo>
                  <a:lnTo>
                    <a:pt x="4741037" y="4741037"/>
                  </a:lnTo>
                  <a:lnTo>
                    <a:pt x="0" y="47410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/>
    </mc:Choice>
    <mc:Fallback>
      <p:transition spd="slow" advClick="0" advTm="3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714500"/>
            <a:ext cx="18287990" cy="13716000"/>
            <a:chOff x="0" y="0"/>
            <a:chExt cx="24383987" cy="18288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8288000"/>
            </a:xfrm>
            <a:custGeom>
              <a:avLst/>
              <a:gdLst/>
              <a:ahLst/>
              <a:cxnLst/>
              <a:rect l="l" t="t" r="r" b="b"/>
              <a:pathLst>
                <a:path w="24384000" h="18288000">
                  <a:moveTo>
                    <a:pt x="0" y="0"/>
                  </a:moveTo>
                  <a:lnTo>
                    <a:pt x="24384000" y="0"/>
                  </a:lnTo>
                  <a:lnTo>
                    <a:pt x="24384000" y="18288000"/>
                  </a:lnTo>
                  <a:lnTo>
                    <a:pt x="0" y="18288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4968404" y="6997551"/>
            <a:ext cx="3555749" cy="3555749"/>
            <a:chOff x="0" y="0"/>
            <a:chExt cx="4740999" cy="474099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741037" cy="4741037"/>
            </a:xfrm>
            <a:custGeom>
              <a:avLst/>
              <a:gdLst/>
              <a:ahLst/>
              <a:cxnLst/>
              <a:rect l="l" t="t" r="r" b="b"/>
              <a:pathLst>
                <a:path w="4741037" h="4741037">
                  <a:moveTo>
                    <a:pt x="0" y="0"/>
                  </a:moveTo>
                  <a:lnTo>
                    <a:pt x="4741037" y="0"/>
                  </a:lnTo>
                  <a:lnTo>
                    <a:pt x="4741037" y="4741037"/>
                  </a:lnTo>
                  <a:lnTo>
                    <a:pt x="0" y="47410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/>
    </mc:Choice>
    <mc:Fallback>
      <p:transition spd="slow" advClick="0" advTm="3000"/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32850" y="-329251"/>
            <a:ext cx="16917695" cy="11275695"/>
            <a:chOff x="0" y="0"/>
            <a:chExt cx="22556927" cy="1503426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556978" cy="15034261"/>
            </a:xfrm>
            <a:custGeom>
              <a:avLst/>
              <a:gdLst/>
              <a:ahLst/>
              <a:cxnLst/>
              <a:rect l="l" t="t" r="r" b="b"/>
              <a:pathLst>
                <a:path w="22556978" h="15034261">
                  <a:moveTo>
                    <a:pt x="0" y="0"/>
                  </a:moveTo>
                  <a:lnTo>
                    <a:pt x="22556978" y="0"/>
                  </a:lnTo>
                  <a:lnTo>
                    <a:pt x="22556978" y="15034261"/>
                  </a:lnTo>
                  <a:lnTo>
                    <a:pt x="0" y="150342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4968404" y="6997551"/>
            <a:ext cx="3555749" cy="3555749"/>
            <a:chOff x="0" y="0"/>
            <a:chExt cx="4740999" cy="474099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741037" cy="4741037"/>
            </a:xfrm>
            <a:custGeom>
              <a:avLst/>
              <a:gdLst/>
              <a:ahLst/>
              <a:cxnLst/>
              <a:rect l="l" t="t" r="r" b="b"/>
              <a:pathLst>
                <a:path w="4741037" h="4741037">
                  <a:moveTo>
                    <a:pt x="0" y="0"/>
                  </a:moveTo>
                  <a:lnTo>
                    <a:pt x="4741037" y="0"/>
                  </a:lnTo>
                  <a:lnTo>
                    <a:pt x="4741037" y="4741037"/>
                  </a:lnTo>
                  <a:lnTo>
                    <a:pt x="0" y="47410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/>
    </mc:Choice>
    <mc:Fallback>
      <p:transition spd="slow" advClick="0" advTm="3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80051" y="-1071001"/>
            <a:ext cx="18468061" cy="12308996"/>
            <a:chOff x="0" y="0"/>
            <a:chExt cx="24624081" cy="1641199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624030" cy="16411956"/>
            </a:xfrm>
            <a:custGeom>
              <a:avLst/>
              <a:gdLst/>
              <a:ahLst/>
              <a:cxnLst/>
              <a:rect l="l" t="t" r="r" b="b"/>
              <a:pathLst>
                <a:path w="24624030" h="16411956">
                  <a:moveTo>
                    <a:pt x="0" y="0"/>
                  </a:moveTo>
                  <a:lnTo>
                    <a:pt x="24624030" y="0"/>
                  </a:lnTo>
                  <a:lnTo>
                    <a:pt x="24624030" y="16411956"/>
                  </a:lnTo>
                  <a:lnTo>
                    <a:pt x="0" y="164119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4968404" y="6997551"/>
            <a:ext cx="3555749" cy="3555749"/>
            <a:chOff x="0" y="0"/>
            <a:chExt cx="4740999" cy="474099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741037" cy="4741037"/>
            </a:xfrm>
            <a:custGeom>
              <a:avLst/>
              <a:gdLst/>
              <a:ahLst/>
              <a:cxnLst/>
              <a:rect l="l" t="t" r="r" b="b"/>
              <a:pathLst>
                <a:path w="4741037" h="4741037">
                  <a:moveTo>
                    <a:pt x="0" y="0"/>
                  </a:moveTo>
                  <a:lnTo>
                    <a:pt x="4741037" y="0"/>
                  </a:lnTo>
                  <a:lnTo>
                    <a:pt x="4741037" y="4741037"/>
                  </a:lnTo>
                  <a:lnTo>
                    <a:pt x="0" y="47410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/>
    </mc:Choice>
    <mc:Fallback>
      <p:transition spd="slow" advClick="0" advTm="3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80051" y="-1071001"/>
            <a:ext cx="18625299" cy="12413799"/>
            <a:chOff x="0" y="0"/>
            <a:chExt cx="24833732" cy="1655173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833707" cy="16551783"/>
            </a:xfrm>
            <a:custGeom>
              <a:avLst/>
              <a:gdLst/>
              <a:ahLst/>
              <a:cxnLst/>
              <a:rect l="l" t="t" r="r" b="b"/>
              <a:pathLst>
                <a:path w="24833707" h="16551783">
                  <a:moveTo>
                    <a:pt x="0" y="0"/>
                  </a:moveTo>
                  <a:lnTo>
                    <a:pt x="24833707" y="0"/>
                  </a:lnTo>
                  <a:lnTo>
                    <a:pt x="24833707" y="16551783"/>
                  </a:lnTo>
                  <a:lnTo>
                    <a:pt x="0" y="165517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36" b="-3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4968404" y="6997551"/>
            <a:ext cx="3555749" cy="3555749"/>
            <a:chOff x="0" y="0"/>
            <a:chExt cx="4740999" cy="474099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741037" cy="4741037"/>
            </a:xfrm>
            <a:custGeom>
              <a:avLst/>
              <a:gdLst/>
              <a:ahLst/>
              <a:cxnLst/>
              <a:rect l="l" t="t" r="r" b="b"/>
              <a:pathLst>
                <a:path w="4741037" h="4741037">
                  <a:moveTo>
                    <a:pt x="0" y="0"/>
                  </a:moveTo>
                  <a:lnTo>
                    <a:pt x="4741037" y="0"/>
                  </a:lnTo>
                  <a:lnTo>
                    <a:pt x="4741037" y="4741037"/>
                  </a:lnTo>
                  <a:lnTo>
                    <a:pt x="0" y="47410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/>
    </mc:Choice>
    <mc:Fallback>
      <p:transition spd="slow" advClick="0" advTm="3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951005"/>
            <a:ext cx="18288010" cy="12189000"/>
            <a:chOff x="0" y="0"/>
            <a:chExt cx="24384013" cy="16252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6252062"/>
            </a:xfrm>
            <a:custGeom>
              <a:avLst/>
              <a:gdLst/>
              <a:ahLst/>
              <a:cxnLst/>
              <a:rect l="l" t="t" r="r" b="b"/>
              <a:pathLst>
                <a:path w="24384000" h="16252062">
                  <a:moveTo>
                    <a:pt x="0" y="0"/>
                  </a:moveTo>
                  <a:lnTo>
                    <a:pt x="24384000" y="0"/>
                  </a:lnTo>
                  <a:lnTo>
                    <a:pt x="24384000" y="16252062"/>
                  </a:lnTo>
                  <a:lnTo>
                    <a:pt x="0" y="162520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36" b="-3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4968404" y="6997551"/>
            <a:ext cx="3555749" cy="3555749"/>
            <a:chOff x="0" y="0"/>
            <a:chExt cx="4740999" cy="474099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741037" cy="4741037"/>
            </a:xfrm>
            <a:custGeom>
              <a:avLst/>
              <a:gdLst/>
              <a:ahLst/>
              <a:cxnLst/>
              <a:rect l="l" t="t" r="r" b="b"/>
              <a:pathLst>
                <a:path w="4741037" h="4741037">
                  <a:moveTo>
                    <a:pt x="0" y="0"/>
                  </a:moveTo>
                  <a:lnTo>
                    <a:pt x="4741037" y="0"/>
                  </a:lnTo>
                  <a:lnTo>
                    <a:pt x="4741037" y="4741037"/>
                  </a:lnTo>
                  <a:lnTo>
                    <a:pt x="0" y="47410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/>
    </mc:Choice>
    <mc:Fallback>
      <p:transition spd="slow" advClick="0" advTm="3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Custom</PresentationFormat>
  <Paragraphs>0</Paragraphs>
  <Slides>60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3" baseType="lpstr"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Sasha Gerry</cp:lastModifiedBy>
  <cp:revision>3</cp:revision>
  <dcterms:created xsi:type="dcterms:W3CDTF">2006-08-16T00:00:00Z</dcterms:created>
  <dcterms:modified xsi:type="dcterms:W3CDTF">2026-07-07T11:51:04Z</dcterms:modified>
  <dc:identifier>DAHOs6kdLKY</dc:identifier>
</cp:coreProperties>
</file>