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Anton"/>
      <p:regular r:id="rId21"/>
    </p:embeddedFont>
    <p:embeddedFont>
      <p:font typeface="Inter"/>
      <p:regular r:id="rId22"/>
      <p:bold r:id="rId23"/>
      <p:italic r:id="rId24"/>
      <p:boldItalic r:id="rId25"/>
    </p:embeddedFont>
    <p:embeddedFont>
      <p:font typeface="Poppins"/>
      <p:regular r:id="rId26"/>
      <p:bold r:id="rId27"/>
      <p:italic r:id="rId28"/>
      <p:boldItalic r:id="rId29"/>
    </p:embeddedFont>
    <p:embeddedFont>
      <p:font typeface="Poppins Light"/>
      <p:regular r:id="rId30"/>
      <p:bold r:id="rId31"/>
      <p:italic r:id="rId32"/>
      <p:boldItalic r:id="rId33"/>
    </p:embeddedFont>
    <p:embeddedFont>
      <p:font typeface="Poppins Medium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8" roundtripDataSignature="AMtx7mhtxm70zg99BLHBpIiGGtAH3pGq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Inter-regular.fntdata"/><Relationship Id="rId21" Type="http://schemas.openxmlformats.org/officeDocument/2006/relationships/font" Target="fonts/Anton-regular.fntdata"/><Relationship Id="rId24" Type="http://schemas.openxmlformats.org/officeDocument/2006/relationships/font" Target="fonts/Inter-italic.fntdata"/><Relationship Id="rId23" Type="http://schemas.openxmlformats.org/officeDocument/2006/relationships/font" Target="fonts/Inter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-regular.fntdata"/><Relationship Id="rId25" Type="http://schemas.openxmlformats.org/officeDocument/2006/relationships/font" Target="fonts/Inter-boldItalic.fntdata"/><Relationship Id="rId28" Type="http://schemas.openxmlformats.org/officeDocument/2006/relationships/font" Target="fonts/Poppins-italic.fntdata"/><Relationship Id="rId27" Type="http://schemas.openxmlformats.org/officeDocument/2006/relationships/font" Target="fonts/Poppi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oppi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oppinsLight-bold.fntdata"/><Relationship Id="rId30" Type="http://schemas.openxmlformats.org/officeDocument/2006/relationships/font" Target="fonts/PoppinsLight-regular.fntdata"/><Relationship Id="rId11" Type="http://schemas.openxmlformats.org/officeDocument/2006/relationships/slide" Target="slides/slide6.xml"/><Relationship Id="rId33" Type="http://schemas.openxmlformats.org/officeDocument/2006/relationships/font" Target="fonts/PoppinsLight-boldItalic.fntdata"/><Relationship Id="rId10" Type="http://schemas.openxmlformats.org/officeDocument/2006/relationships/slide" Target="slides/slide5.xml"/><Relationship Id="rId32" Type="http://schemas.openxmlformats.org/officeDocument/2006/relationships/font" Target="fonts/PoppinsLight-italic.fntdata"/><Relationship Id="rId13" Type="http://schemas.openxmlformats.org/officeDocument/2006/relationships/slide" Target="slides/slide8.xml"/><Relationship Id="rId35" Type="http://schemas.openxmlformats.org/officeDocument/2006/relationships/font" Target="fonts/PoppinsMedium-bold.fntdata"/><Relationship Id="rId12" Type="http://schemas.openxmlformats.org/officeDocument/2006/relationships/slide" Target="slides/slide7.xml"/><Relationship Id="rId34" Type="http://schemas.openxmlformats.org/officeDocument/2006/relationships/font" Target="fonts/PoppinsMedium-regular.fntdata"/><Relationship Id="rId15" Type="http://schemas.openxmlformats.org/officeDocument/2006/relationships/slide" Target="slides/slide10.xml"/><Relationship Id="rId37" Type="http://schemas.openxmlformats.org/officeDocument/2006/relationships/font" Target="fonts/PoppinsMedium-boldItalic.fntdata"/><Relationship Id="rId14" Type="http://schemas.openxmlformats.org/officeDocument/2006/relationships/slide" Target="slides/slide9.xml"/><Relationship Id="rId36" Type="http://schemas.openxmlformats.org/officeDocument/2006/relationships/font" Target="fonts/PoppinsMedium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customschemas.google.com/relationships/presentationmetadata" Target="meta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1" name="Google Shape;16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1" name="Google Shape;17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" name="Google Shape;17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6" name="Google Shape;18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3" name="Google Shape;193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d04a896966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d04a896966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" name="Google Shape;10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0" name="Google Shape;12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8" name="Google Shape;12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6" name="Google Shape;13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4" name="Google Shape;14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2" name="Google Shape;15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8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5415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jpg"/><Relationship Id="rId4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jpg"/><Relationship Id="rId4" Type="http://schemas.openxmlformats.org/officeDocument/2006/relationships/image" Target="../media/image20.jpg"/><Relationship Id="rId5" Type="http://schemas.openxmlformats.org/officeDocument/2006/relationships/image" Target="../media/image22.jpg"/><Relationship Id="rId6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jpg"/><Relationship Id="rId4" Type="http://schemas.openxmlformats.org/officeDocument/2006/relationships/image" Target="../media/image2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Relationship Id="rId4" Type="http://schemas.openxmlformats.org/officeDocument/2006/relationships/image" Target="../media/image3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jpg"/><Relationship Id="rId4" Type="http://schemas.openxmlformats.org/officeDocument/2006/relationships/image" Target="../media/image3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6" Type="http://schemas.openxmlformats.org/officeDocument/2006/relationships/image" Target="../media/image3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jpg"/><Relationship Id="rId4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1.png"/><Relationship Id="rId5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Relationship Id="rId4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15.png"/><Relationship Id="rId5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15.png"/><Relationship Id="rId5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Relationship Id="rId4" Type="http://schemas.openxmlformats.org/officeDocument/2006/relationships/image" Target="../media/image6.jpg"/><Relationship Id="rId5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jpg"/><Relationship Id="rId4" Type="http://schemas.openxmlformats.org/officeDocument/2006/relationships/image" Target="../media/image21.jpg"/><Relationship Id="rId5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574407" y="574407"/>
            <a:ext cx="6620323" cy="9138186"/>
          </a:xfrm>
          <a:custGeom>
            <a:rect b="b" l="l" r="r" t="t"/>
            <a:pathLst>
              <a:path extrusionOk="0" h="1415744" w="1025661">
                <a:moveTo>
                  <a:pt x="0" y="0"/>
                </a:moveTo>
                <a:lnTo>
                  <a:pt x="1025661" y="0"/>
                </a:lnTo>
                <a:lnTo>
                  <a:pt x="1025661" y="1415744"/>
                </a:lnTo>
                <a:lnTo>
                  <a:pt x="0" y="141574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53713" r="-53713" t="0"/>
            </a:stretch>
          </a:blipFill>
          <a:ln>
            <a:noFill/>
          </a:ln>
        </p:spPr>
      </p:sp>
      <p:grpSp>
        <p:nvGrpSpPr>
          <p:cNvPr id="85" name="Google Shape;85;p1"/>
          <p:cNvGrpSpPr/>
          <p:nvPr/>
        </p:nvGrpSpPr>
        <p:grpSpPr>
          <a:xfrm>
            <a:off x="15335597" y="7334597"/>
            <a:ext cx="2377996" cy="2377996"/>
            <a:chOff x="0" y="0"/>
            <a:chExt cx="812800" cy="812800"/>
          </a:xfrm>
        </p:grpSpPr>
        <p:sp>
          <p:nvSpPr>
            <p:cNvPr id="86" name="Google Shape;86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600"/>
                <a:buFont typeface="Arial"/>
                <a:buNone/>
              </a:pPr>
              <a:r>
                <a:rPr b="0" i="0" lang="en-US" sz="5600" u="none" cap="none" strike="noStrike">
                  <a:solidFill>
                    <a:srgbClr val="054151"/>
                  </a:solidFill>
                  <a:latin typeface="Anton"/>
                  <a:ea typeface="Anton"/>
                  <a:cs typeface="Anton"/>
                  <a:sym typeface="Anton"/>
                </a:rPr>
                <a:t>2026</a:t>
              </a:r>
              <a:endParaRPr b="0" i="0" sz="5600" u="none" cap="none" strike="noStrike">
                <a:solidFill>
                  <a:srgbClr val="054151"/>
                </a:solidFill>
                <a:latin typeface="Anton"/>
                <a:ea typeface="Anton"/>
                <a:cs typeface="Anton"/>
                <a:sym typeface="Anton"/>
              </a:endParaRPr>
            </a:p>
          </p:txBody>
        </p:sp>
      </p:grpSp>
      <p:sp>
        <p:nvSpPr>
          <p:cNvPr id="88" name="Google Shape;88;p1"/>
          <p:cNvSpPr txBox="1"/>
          <p:nvPr/>
        </p:nvSpPr>
        <p:spPr>
          <a:xfrm>
            <a:off x="9393013" y="3428990"/>
            <a:ext cx="71292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99"/>
              <a:buFont typeface="Arial"/>
              <a:buNone/>
            </a:pPr>
            <a:r>
              <a:rPr b="0" i="0" lang="en-US" sz="4199" u="none" cap="none" strike="noStrike">
                <a:solidFill>
                  <a:srgbClr val="05415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Photography Briefing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1" title="Logo Teal NEW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01626" y="750775"/>
            <a:ext cx="9511977" cy="237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"/>
          <p:cNvSpPr/>
          <p:nvPr/>
        </p:nvSpPr>
        <p:spPr>
          <a:xfrm>
            <a:off x="13140932" y="2527458"/>
            <a:ext cx="5147068" cy="7710963"/>
          </a:xfrm>
          <a:custGeom>
            <a:rect b="b" l="l" r="r" t="t"/>
            <a:pathLst>
              <a:path extrusionOk="0" h="7710963" w="5147068">
                <a:moveTo>
                  <a:pt x="0" y="0"/>
                </a:moveTo>
                <a:lnTo>
                  <a:pt x="5147068" y="0"/>
                </a:lnTo>
                <a:lnTo>
                  <a:pt x="5147068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12"/>
          <p:cNvSpPr/>
          <p:nvPr/>
        </p:nvSpPr>
        <p:spPr>
          <a:xfrm>
            <a:off x="-131883" y="0"/>
            <a:ext cx="10678767" cy="7128077"/>
          </a:xfrm>
          <a:custGeom>
            <a:rect b="b" l="l" r="r" t="t"/>
            <a:pathLst>
              <a:path extrusionOk="0" h="7128077" w="10678767">
                <a:moveTo>
                  <a:pt x="0" y="0"/>
                </a:moveTo>
                <a:lnTo>
                  <a:pt x="10678767" y="0"/>
                </a:lnTo>
                <a:lnTo>
                  <a:pt x="10678767" y="7128077"/>
                </a:lnTo>
                <a:lnTo>
                  <a:pt x="0" y="71280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5" name="Google Shape;165;p12"/>
          <p:cNvSpPr/>
          <p:nvPr/>
        </p:nvSpPr>
        <p:spPr>
          <a:xfrm>
            <a:off x="11091016" y="0"/>
            <a:ext cx="7772489" cy="5188137"/>
          </a:xfrm>
          <a:custGeom>
            <a:rect b="b" l="l" r="r" t="t"/>
            <a:pathLst>
              <a:path extrusionOk="0" h="5188137" w="7772489">
                <a:moveTo>
                  <a:pt x="0" y="0"/>
                </a:moveTo>
                <a:lnTo>
                  <a:pt x="7772490" y="0"/>
                </a:lnTo>
                <a:lnTo>
                  <a:pt x="7772490" y="5188137"/>
                </a:lnTo>
                <a:lnTo>
                  <a:pt x="0" y="5188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6" name="Google Shape;166;p12"/>
          <p:cNvSpPr/>
          <p:nvPr/>
        </p:nvSpPr>
        <p:spPr>
          <a:xfrm>
            <a:off x="6679944" y="5925711"/>
            <a:ext cx="6460988" cy="4312710"/>
          </a:xfrm>
          <a:custGeom>
            <a:rect b="b" l="l" r="r" t="t"/>
            <a:pathLst>
              <a:path extrusionOk="0" h="4312710" w="6460988">
                <a:moveTo>
                  <a:pt x="0" y="0"/>
                </a:moveTo>
                <a:lnTo>
                  <a:pt x="6460988" y="0"/>
                </a:lnTo>
                <a:lnTo>
                  <a:pt x="6460988" y="4312710"/>
                </a:lnTo>
                <a:lnTo>
                  <a:pt x="0" y="43127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7" name="Google Shape;167;p12"/>
          <p:cNvSpPr txBox="1"/>
          <p:nvPr/>
        </p:nvSpPr>
        <p:spPr>
          <a:xfrm>
            <a:off x="574407" y="8555624"/>
            <a:ext cx="9615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2"/>
          <p:cNvSpPr txBox="1"/>
          <p:nvPr/>
        </p:nvSpPr>
        <p:spPr>
          <a:xfrm>
            <a:off x="574407" y="7404809"/>
            <a:ext cx="105165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rPr b="1" i="0" lang="en-US" sz="8799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WORSHIP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3"/>
          <p:cNvSpPr/>
          <p:nvPr/>
        </p:nvSpPr>
        <p:spPr>
          <a:xfrm>
            <a:off x="10949114" y="0"/>
            <a:ext cx="7338886" cy="10287000"/>
          </a:xfrm>
          <a:custGeom>
            <a:rect b="b" l="l" r="r" t="t"/>
            <a:pathLst>
              <a:path extrusionOk="0" h="1593725" w="1136986">
                <a:moveTo>
                  <a:pt x="0" y="0"/>
                </a:moveTo>
                <a:lnTo>
                  <a:pt x="1136986" y="0"/>
                </a:lnTo>
                <a:lnTo>
                  <a:pt x="1136986" y="1593725"/>
                </a:lnTo>
                <a:lnTo>
                  <a:pt x="0" y="159372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456" l="0" r="0" t="-3456"/>
            </a:stretch>
          </a:blipFill>
          <a:ln>
            <a:noFill/>
          </a:ln>
        </p:spPr>
      </p:sp>
      <p:sp>
        <p:nvSpPr>
          <p:cNvPr id="174" name="Google Shape;174;p13"/>
          <p:cNvSpPr/>
          <p:nvPr/>
        </p:nvSpPr>
        <p:spPr>
          <a:xfrm>
            <a:off x="574407" y="3380797"/>
            <a:ext cx="9497694" cy="6331796"/>
          </a:xfrm>
          <a:custGeom>
            <a:rect b="b" l="l" r="r" t="t"/>
            <a:pathLst>
              <a:path extrusionOk="0" h="6331796" w="9497694">
                <a:moveTo>
                  <a:pt x="0" y="0"/>
                </a:moveTo>
                <a:lnTo>
                  <a:pt x="9497695" y="0"/>
                </a:lnTo>
                <a:lnTo>
                  <a:pt x="9497695" y="6331796"/>
                </a:lnTo>
                <a:lnTo>
                  <a:pt x="0" y="6331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p13"/>
          <p:cNvSpPr txBox="1"/>
          <p:nvPr/>
        </p:nvSpPr>
        <p:spPr>
          <a:xfrm>
            <a:off x="574450" y="180975"/>
            <a:ext cx="9497700" cy="46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00"/>
              <a:buFont typeface="Arial"/>
              <a:buNone/>
            </a:pPr>
            <a:r>
              <a:rPr b="1" i="0" lang="en-US" sz="71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ACTION</a:t>
            </a:r>
            <a:endParaRPr b="1" i="0" sz="7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00"/>
              <a:buFont typeface="Arial"/>
              <a:buNone/>
            </a:pPr>
            <a:r>
              <a:rPr b="1" i="0" lang="en-US" sz="71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ENERGY</a:t>
            </a:r>
            <a:endParaRPr b="1" i="0" sz="7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00"/>
              <a:buFont typeface="Arial"/>
              <a:buNone/>
            </a:pPr>
            <a:r>
              <a:rPr b="1" i="0" lang="en-US" sz="71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REACTIONS</a:t>
            </a:r>
            <a:endParaRPr b="1" i="0" sz="7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t/>
            </a:r>
            <a:endParaRPr b="0" i="0" sz="8799" u="none" cap="none" strike="noStrike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4"/>
          <p:cNvSpPr/>
          <p:nvPr/>
        </p:nvSpPr>
        <p:spPr>
          <a:xfrm>
            <a:off x="10949114" y="0"/>
            <a:ext cx="7338886" cy="10287000"/>
          </a:xfrm>
          <a:custGeom>
            <a:rect b="b" l="l" r="r" t="t"/>
            <a:pathLst>
              <a:path extrusionOk="0" h="1593725" w="1136986">
                <a:moveTo>
                  <a:pt x="0" y="0"/>
                </a:moveTo>
                <a:lnTo>
                  <a:pt x="1136986" y="0"/>
                </a:lnTo>
                <a:lnTo>
                  <a:pt x="1136986" y="1593725"/>
                </a:lnTo>
                <a:lnTo>
                  <a:pt x="0" y="159372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506" l="0" r="0" t="-3506"/>
            </a:stretch>
          </a:blipFill>
          <a:ln>
            <a:noFill/>
          </a:ln>
        </p:spPr>
      </p:sp>
      <p:sp>
        <p:nvSpPr>
          <p:cNvPr id="181" name="Google Shape;181;p14"/>
          <p:cNvSpPr/>
          <p:nvPr/>
        </p:nvSpPr>
        <p:spPr>
          <a:xfrm>
            <a:off x="-90706" y="2927121"/>
            <a:ext cx="11039819" cy="7359879"/>
          </a:xfrm>
          <a:custGeom>
            <a:rect b="b" l="l" r="r" t="t"/>
            <a:pathLst>
              <a:path extrusionOk="0" h="7359879" w="11039819">
                <a:moveTo>
                  <a:pt x="0" y="0"/>
                </a:moveTo>
                <a:lnTo>
                  <a:pt x="11039820" y="0"/>
                </a:lnTo>
                <a:lnTo>
                  <a:pt x="11039820" y="7359879"/>
                </a:lnTo>
                <a:lnTo>
                  <a:pt x="0" y="73598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2" name="Google Shape;182;p14"/>
          <p:cNvSpPr txBox="1"/>
          <p:nvPr/>
        </p:nvSpPr>
        <p:spPr>
          <a:xfrm>
            <a:off x="11904506" y="340688"/>
            <a:ext cx="63834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rPr b="0" i="0" lang="en-US" sz="8799" u="none" cap="none" strike="noStrik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ATHENTIC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rPr b="0" i="0" lang="en-US" sz="8799" u="none" cap="none" strike="noStrik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DYNAMIC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4"/>
          <p:cNvSpPr txBox="1"/>
          <p:nvPr/>
        </p:nvSpPr>
        <p:spPr>
          <a:xfrm>
            <a:off x="0" y="1162050"/>
            <a:ext cx="10664700" cy="3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1" i="0" lang="en-US" sz="72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SMILING FACES</a:t>
            </a:r>
            <a:r>
              <a:rPr b="1" i="0" lang="en-US" sz="7200" u="none" cap="none" strike="noStrik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 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t/>
            </a:r>
            <a:endParaRPr b="1" i="0" sz="7200" u="none" cap="none" strike="noStrike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t/>
            </a:r>
            <a:endParaRPr b="1" i="0" sz="7200" u="none" cap="none" strike="noStrike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5"/>
          <p:cNvSpPr/>
          <p:nvPr/>
        </p:nvSpPr>
        <p:spPr>
          <a:xfrm>
            <a:off x="8383584" y="1552887"/>
            <a:ext cx="10512748" cy="8734113"/>
          </a:xfrm>
          <a:custGeom>
            <a:rect b="b" l="l" r="r" t="t"/>
            <a:pathLst>
              <a:path extrusionOk="0" h="1593725" w="1918276">
                <a:moveTo>
                  <a:pt x="0" y="0"/>
                </a:moveTo>
                <a:lnTo>
                  <a:pt x="1918276" y="0"/>
                </a:lnTo>
                <a:lnTo>
                  <a:pt x="1918276" y="1593725"/>
                </a:lnTo>
                <a:lnTo>
                  <a:pt x="0" y="159372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5387" r="-5387" t="0"/>
            </a:stretch>
          </a:blipFill>
          <a:ln>
            <a:noFill/>
          </a:ln>
        </p:spPr>
      </p:sp>
      <p:sp>
        <p:nvSpPr>
          <p:cNvPr id="189" name="Google Shape;189;p15"/>
          <p:cNvSpPr/>
          <p:nvPr/>
        </p:nvSpPr>
        <p:spPr>
          <a:xfrm>
            <a:off x="0" y="4701437"/>
            <a:ext cx="8383584" cy="5585563"/>
          </a:xfrm>
          <a:custGeom>
            <a:rect b="b" l="l" r="r" t="t"/>
            <a:pathLst>
              <a:path extrusionOk="0" h="5585563" w="8383584">
                <a:moveTo>
                  <a:pt x="0" y="0"/>
                </a:moveTo>
                <a:lnTo>
                  <a:pt x="8383584" y="0"/>
                </a:lnTo>
                <a:lnTo>
                  <a:pt x="8383584" y="5585563"/>
                </a:lnTo>
                <a:lnTo>
                  <a:pt x="0" y="55855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6216" l="0" r="0" t="-6216"/>
            </a:stretch>
          </a:blipFill>
          <a:ln>
            <a:noFill/>
          </a:ln>
        </p:spPr>
      </p:sp>
      <p:sp>
        <p:nvSpPr>
          <p:cNvPr id="190" name="Google Shape;190;p15"/>
          <p:cNvSpPr txBox="1"/>
          <p:nvPr/>
        </p:nvSpPr>
        <p:spPr>
          <a:xfrm>
            <a:off x="-1783399" y="588634"/>
            <a:ext cx="11950500" cy="37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00"/>
              <a:buFont typeface="Arial"/>
              <a:buNone/>
            </a:pPr>
            <a:r>
              <a:rPr b="1" i="0" lang="en-US" sz="8200" u="none" cap="none" strike="noStrik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WIDE SHOTS</a:t>
            </a:r>
            <a:endParaRPr b="0" i="0" sz="8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00"/>
              <a:buFont typeface="Arial"/>
              <a:buNone/>
            </a:pPr>
            <a:r>
              <a:rPr b="1" i="0" lang="en-US" sz="8200" u="none" cap="none" strike="noStrik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endParaRPr b="0" i="0" sz="8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00"/>
              <a:buFont typeface="Arial"/>
              <a:buNone/>
            </a:pPr>
            <a:r>
              <a:rPr b="1" i="0" lang="en-US" sz="8200" u="none" cap="none" strike="noStrike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CLOSE-UPS</a:t>
            </a:r>
            <a:endParaRPr b="0" i="0" sz="8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"/>
          <p:cNvSpPr/>
          <p:nvPr/>
        </p:nvSpPr>
        <p:spPr>
          <a:xfrm>
            <a:off x="0" y="4282205"/>
            <a:ext cx="5142107" cy="6004795"/>
          </a:xfrm>
          <a:custGeom>
            <a:rect b="b" l="l" r="r" t="t"/>
            <a:pathLst>
              <a:path extrusionOk="0" h="930300" w="796647">
                <a:moveTo>
                  <a:pt x="0" y="0"/>
                </a:moveTo>
                <a:lnTo>
                  <a:pt x="796647" y="0"/>
                </a:lnTo>
                <a:lnTo>
                  <a:pt x="796647" y="930300"/>
                </a:lnTo>
                <a:lnTo>
                  <a:pt x="0" y="9303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37741" r="-37741" t="0"/>
            </a:stretch>
          </a:blipFill>
          <a:ln>
            <a:noFill/>
          </a:ln>
        </p:spPr>
      </p:sp>
      <p:sp>
        <p:nvSpPr>
          <p:cNvPr id="196" name="Google Shape;196;p16"/>
          <p:cNvSpPr/>
          <p:nvPr/>
        </p:nvSpPr>
        <p:spPr>
          <a:xfrm>
            <a:off x="5142107" y="2935068"/>
            <a:ext cx="6516156" cy="4349534"/>
          </a:xfrm>
          <a:custGeom>
            <a:rect b="b" l="l" r="r" t="t"/>
            <a:pathLst>
              <a:path extrusionOk="0" h="4349534" w="6516156">
                <a:moveTo>
                  <a:pt x="0" y="0"/>
                </a:moveTo>
                <a:lnTo>
                  <a:pt x="6516156" y="0"/>
                </a:lnTo>
                <a:lnTo>
                  <a:pt x="6516156" y="4349534"/>
                </a:lnTo>
                <a:lnTo>
                  <a:pt x="0" y="43495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7" name="Google Shape;197;p16"/>
          <p:cNvSpPr/>
          <p:nvPr/>
        </p:nvSpPr>
        <p:spPr>
          <a:xfrm>
            <a:off x="10765401" y="0"/>
            <a:ext cx="7338886" cy="10287000"/>
          </a:xfrm>
          <a:custGeom>
            <a:rect b="b" l="l" r="r" t="t"/>
            <a:pathLst>
              <a:path extrusionOk="0" h="1593725" w="1136986">
                <a:moveTo>
                  <a:pt x="0" y="0"/>
                </a:moveTo>
                <a:lnTo>
                  <a:pt x="1136986" y="0"/>
                </a:lnTo>
                <a:lnTo>
                  <a:pt x="1136986" y="1593725"/>
                </a:lnTo>
                <a:lnTo>
                  <a:pt x="0" y="1593725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55321" r="-55321" t="0"/>
            </a:stretch>
          </a:blipFill>
          <a:ln>
            <a:noFill/>
          </a:ln>
        </p:spPr>
      </p:sp>
      <p:sp>
        <p:nvSpPr>
          <p:cNvPr id="198" name="Google Shape;198;p16"/>
          <p:cNvSpPr/>
          <p:nvPr/>
        </p:nvSpPr>
        <p:spPr>
          <a:xfrm>
            <a:off x="5047546" y="6475097"/>
            <a:ext cx="5717855" cy="3811903"/>
          </a:xfrm>
          <a:custGeom>
            <a:rect b="b" l="l" r="r" t="t"/>
            <a:pathLst>
              <a:path extrusionOk="0" h="3811903" w="5717855">
                <a:moveTo>
                  <a:pt x="0" y="0"/>
                </a:moveTo>
                <a:lnTo>
                  <a:pt x="5717855" y="0"/>
                </a:lnTo>
                <a:lnTo>
                  <a:pt x="5717855" y="3811903"/>
                </a:lnTo>
                <a:lnTo>
                  <a:pt x="0" y="38119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9" name="Google Shape;199;p16"/>
          <p:cNvSpPr txBox="1"/>
          <p:nvPr/>
        </p:nvSpPr>
        <p:spPr>
          <a:xfrm>
            <a:off x="248792" y="337153"/>
            <a:ext cx="105165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rPr b="1" i="0" lang="en-US" sz="8799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RELATIONSHIP</a:t>
            </a:r>
            <a:endParaRPr b="1" i="0" sz="8799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rPr b="1" i="0" lang="en-US" sz="8799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INTERACTIONS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d04a896966_0_1"/>
          <p:cNvSpPr txBox="1"/>
          <p:nvPr/>
        </p:nvSpPr>
        <p:spPr>
          <a:xfrm>
            <a:off x="3885742" y="2937678"/>
            <a:ext cx="10516500" cy="40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rPr b="1" lang="en-US" sz="8799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THANK YOU FOR BEING OUR CAMP PHOTOGRAPHER</a:t>
            </a:r>
            <a:endParaRPr b="1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"/>
          <p:cNvSpPr/>
          <p:nvPr/>
        </p:nvSpPr>
        <p:spPr>
          <a:xfrm>
            <a:off x="12972883" y="569151"/>
            <a:ext cx="4740710" cy="7044520"/>
          </a:xfrm>
          <a:custGeom>
            <a:rect b="b" l="l" r="r" t="t"/>
            <a:pathLst>
              <a:path extrusionOk="0" h="1091381" w="734460">
                <a:moveTo>
                  <a:pt x="0" y="0"/>
                </a:moveTo>
                <a:lnTo>
                  <a:pt x="734460" y="0"/>
                </a:lnTo>
                <a:lnTo>
                  <a:pt x="734460" y="1091381"/>
                </a:lnTo>
                <a:lnTo>
                  <a:pt x="0" y="1091381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72" l="0" r="0" t="-472"/>
            </a:stretch>
          </a:blipFill>
          <a:ln>
            <a:noFill/>
          </a:ln>
        </p:spPr>
      </p:sp>
      <p:sp>
        <p:nvSpPr>
          <p:cNvPr id="95" name="Google Shape;95;p3"/>
          <p:cNvSpPr txBox="1"/>
          <p:nvPr/>
        </p:nvSpPr>
        <p:spPr>
          <a:xfrm>
            <a:off x="574407" y="750126"/>
            <a:ext cx="8421110" cy="11569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rPr b="0" i="0" lang="en-US" sz="8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THE ASK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3"/>
          <p:cNvSpPr txBox="1"/>
          <p:nvPr/>
        </p:nvSpPr>
        <p:spPr>
          <a:xfrm>
            <a:off x="132067" y="2948611"/>
            <a:ext cx="12737700" cy="27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46187" lvl="2" marL="1338566" marR="0" rtl="0" algn="l">
              <a:lnSpc>
                <a:spcPct val="16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99"/>
              <a:buFont typeface="Arial"/>
              <a:buChar char="⚬"/>
            </a:pPr>
            <a:r>
              <a:rPr b="0" i="0" lang="en-US" sz="3099" u="none" cap="none" strike="noStrik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Block out 1-2 hours a day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46187" lvl="2" marL="1338566" marR="0" rtl="0" algn="l">
              <a:lnSpc>
                <a:spcPct val="16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99"/>
              <a:buFont typeface="Arial"/>
              <a:buChar char="⚬"/>
            </a:pPr>
            <a:r>
              <a:rPr b="0" i="0" lang="en-US" sz="3099" u="none" cap="none" strike="noStrik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Feel empowered to do this - IMPORTANT!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46187" lvl="2" marL="1338566" marR="0" rtl="0" algn="l">
              <a:lnSpc>
                <a:spcPct val="16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99"/>
              <a:buFont typeface="Arial"/>
              <a:buChar char="⚬"/>
            </a:pPr>
            <a:r>
              <a:rPr b="0" i="0" lang="en-US" sz="3099" u="none" cap="none" strike="noStrik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Tell people.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None/>
            </a:pPr>
            <a:r>
              <a:t/>
            </a:r>
            <a:endParaRPr b="0" i="0" sz="3099" u="none" cap="none" strike="noStrike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97" name="Google Shape;97;p3"/>
          <p:cNvSpPr txBox="1"/>
          <p:nvPr/>
        </p:nvSpPr>
        <p:spPr>
          <a:xfrm>
            <a:off x="132067" y="6257386"/>
            <a:ext cx="11353500" cy="42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46187" lvl="2" marL="1338566" marR="0" rtl="0" algn="l">
              <a:lnSpc>
                <a:spcPct val="16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99"/>
              <a:buFont typeface="Arial"/>
              <a:buChar char="⚬"/>
            </a:pPr>
            <a:r>
              <a:rPr b="0" i="0" lang="en-US" sz="3099" u="none" cap="none" strike="noStrik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Send media to ST within a week - via Google Drive shared folder or WeTransfer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46187" lvl="2" marL="1338566" marR="0" rtl="0" algn="l">
              <a:lnSpc>
                <a:spcPct val="16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99"/>
              <a:buFont typeface="Arial"/>
              <a:buChar char="⚬"/>
            </a:pPr>
            <a:r>
              <a:rPr b="0" i="0" lang="en-US" sz="3099" u="none" cap="none" strike="noStrik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No intense editing - raw photos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46187" lvl="2" marL="1338566" marR="0" rtl="0" algn="l">
              <a:lnSpc>
                <a:spcPct val="16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99"/>
              <a:buFont typeface="Arial"/>
              <a:buChar char="⚬"/>
            </a:pPr>
            <a:r>
              <a:rPr b="0" i="0" lang="en-US" sz="3099" u="none" cap="none" strike="noStrik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High quality - 5MB+ (photos) 4K (video)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46187" lvl="2" marL="1338566" marR="0" rtl="0" algn="l">
              <a:lnSpc>
                <a:spcPct val="16001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99"/>
              <a:buFont typeface="Arial"/>
              <a:buChar char="⚬"/>
            </a:pPr>
            <a:r>
              <a:rPr b="0" i="0" lang="en-US" sz="3099" u="none" cap="none" strike="noStrik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Best photos - not 1000s!- spirit of event not ‘diary’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0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None/>
            </a:pPr>
            <a:r>
              <a:t/>
            </a:r>
            <a:endParaRPr b="0" i="0" sz="3099" u="none" cap="none" strike="noStrike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sp>
        <p:nvSpPr>
          <p:cNvPr id="98" name="Google Shape;98;p3"/>
          <p:cNvSpPr txBox="1"/>
          <p:nvPr/>
        </p:nvSpPr>
        <p:spPr>
          <a:xfrm>
            <a:off x="574407" y="2304978"/>
            <a:ext cx="3900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0" i="0" lang="en-US" sz="4200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AT EVENT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3"/>
          <p:cNvSpPr txBox="1"/>
          <p:nvPr/>
        </p:nvSpPr>
        <p:spPr>
          <a:xfrm>
            <a:off x="574407" y="5325841"/>
            <a:ext cx="3908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0" i="0" lang="en-US" sz="4200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AFTER EVENT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3"/>
          <p:cNvSpPr/>
          <p:nvPr/>
        </p:nvSpPr>
        <p:spPr>
          <a:xfrm>
            <a:off x="15898451" y="7897451"/>
            <a:ext cx="2389549" cy="2389549"/>
          </a:xfrm>
          <a:custGeom>
            <a:rect b="b" l="l" r="r" t="t"/>
            <a:pathLst>
              <a:path extrusionOk="0" h="2389549" w="2389549">
                <a:moveTo>
                  <a:pt x="0" y="0"/>
                </a:moveTo>
                <a:lnTo>
                  <a:pt x="2389549" y="0"/>
                </a:lnTo>
                <a:lnTo>
                  <a:pt x="2389549" y="2389549"/>
                </a:lnTo>
                <a:lnTo>
                  <a:pt x="0" y="23895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"/>
          <p:cNvSpPr/>
          <p:nvPr/>
        </p:nvSpPr>
        <p:spPr>
          <a:xfrm>
            <a:off x="0" y="0"/>
            <a:ext cx="8572500" cy="10287000"/>
          </a:xfrm>
          <a:custGeom>
            <a:rect b="b" l="l" r="r" t="t"/>
            <a:pathLst>
              <a:path extrusionOk="0" h="1593725" w="1328105">
                <a:moveTo>
                  <a:pt x="0" y="0"/>
                </a:moveTo>
                <a:lnTo>
                  <a:pt x="1328105" y="0"/>
                </a:lnTo>
                <a:lnTo>
                  <a:pt x="1328105" y="1593725"/>
                </a:lnTo>
                <a:lnTo>
                  <a:pt x="0" y="159372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3781" r="-3781" t="0"/>
            </a:stretch>
          </a:blipFill>
          <a:ln>
            <a:noFill/>
          </a:ln>
        </p:spPr>
      </p:sp>
      <p:sp>
        <p:nvSpPr>
          <p:cNvPr id="106" name="Google Shape;106;p5"/>
          <p:cNvSpPr/>
          <p:nvPr/>
        </p:nvSpPr>
        <p:spPr>
          <a:xfrm>
            <a:off x="16231101" y="8230101"/>
            <a:ext cx="2056398" cy="2056398"/>
          </a:xfrm>
          <a:custGeom>
            <a:rect b="b" l="l" r="r" t="t"/>
            <a:pathLst>
              <a:path extrusionOk="0" h="2056398" w="2056398">
                <a:moveTo>
                  <a:pt x="0" y="0"/>
                </a:moveTo>
                <a:lnTo>
                  <a:pt x="2056398" y="0"/>
                </a:lnTo>
                <a:lnTo>
                  <a:pt x="2056398" y="2056398"/>
                </a:lnTo>
                <a:lnTo>
                  <a:pt x="0" y="20563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5"/>
          <p:cNvSpPr txBox="1"/>
          <p:nvPr/>
        </p:nvSpPr>
        <p:spPr>
          <a:xfrm>
            <a:off x="9144000" y="2099142"/>
            <a:ext cx="9053400" cy="6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1.   Ensure good quality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03765" lvl="2" marL="1511301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Char char="⚬"/>
            </a:pPr>
            <a:r>
              <a:rPr b="0" i="0" lang="en-US" sz="3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Lots of natural light!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03765" lvl="2" marL="1511301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Char char="⚬"/>
            </a:pPr>
            <a:r>
              <a:rPr b="0" i="0" lang="en-US" sz="3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Low aperture </a:t>
            </a:r>
            <a:r>
              <a:rPr lang="en-US" sz="35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=</a:t>
            </a:r>
            <a:r>
              <a:rPr b="0" i="0" lang="en-US" sz="3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blur backgrounds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03765" lvl="2" marL="1511301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Char char="⚬"/>
            </a:pPr>
            <a:r>
              <a:rPr b="0" i="0" lang="en-US" sz="3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High shutter speeds </a:t>
            </a:r>
            <a:r>
              <a:rPr lang="en-US" sz="35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for</a:t>
            </a:r>
            <a:r>
              <a:rPr b="0" i="0" lang="en-US" sz="3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movement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2.     Shoot in landscape &amp; portrait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0" i="0" lang="en-US" sz="3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3.     Build trust!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03765" lvl="2" marL="1511301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Char char="⚬"/>
            </a:pPr>
            <a:r>
              <a:rPr b="0" i="0" lang="en-US" sz="35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Make people feel comfortable &amp; at ease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5"/>
          <p:cNvSpPr txBox="1"/>
          <p:nvPr/>
        </p:nvSpPr>
        <p:spPr>
          <a:xfrm>
            <a:off x="9144000" y="755382"/>
            <a:ext cx="8569593" cy="11569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rPr b="0" i="0" lang="en-US" sz="8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PHOTOS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"/>
          <p:cNvSpPr/>
          <p:nvPr/>
        </p:nvSpPr>
        <p:spPr>
          <a:xfrm>
            <a:off x="16231101" y="8230101"/>
            <a:ext cx="2056398" cy="2056398"/>
          </a:xfrm>
          <a:custGeom>
            <a:rect b="b" l="l" r="r" t="t"/>
            <a:pathLst>
              <a:path extrusionOk="0" h="2056398" w="2056398">
                <a:moveTo>
                  <a:pt x="0" y="0"/>
                </a:moveTo>
                <a:lnTo>
                  <a:pt x="2056398" y="0"/>
                </a:lnTo>
                <a:lnTo>
                  <a:pt x="2056398" y="2056398"/>
                </a:lnTo>
                <a:lnTo>
                  <a:pt x="0" y="20563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4" name="Google Shape;114;p6"/>
          <p:cNvSpPr/>
          <p:nvPr/>
        </p:nvSpPr>
        <p:spPr>
          <a:xfrm>
            <a:off x="15897950" y="7896950"/>
            <a:ext cx="2389549" cy="2389549"/>
          </a:xfrm>
          <a:custGeom>
            <a:rect b="b" l="l" r="r" t="t"/>
            <a:pathLst>
              <a:path extrusionOk="0" h="2389549" w="2389549">
                <a:moveTo>
                  <a:pt x="0" y="0"/>
                </a:moveTo>
                <a:lnTo>
                  <a:pt x="2389549" y="0"/>
                </a:lnTo>
                <a:lnTo>
                  <a:pt x="2389549" y="2389549"/>
                </a:lnTo>
                <a:lnTo>
                  <a:pt x="0" y="23895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5" name="Google Shape;115;p6"/>
          <p:cNvSpPr/>
          <p:nvPr/>
        </p:nvSpPr>
        <p:spPr>
          <a:xfrm>
            <a:off x="11076957" y="0"/>
            <a:ext cx="7210542" cy="4807028"/>
          </a:xfrm>
          <a:custGeom>
            <a:rect b="b" l="l" r="r" t="t"/>
            <a:pathLst>
              <a:path extrusionOk="0" h="4807028" w="7210542">
                <a:moveTo>
                  <a:pt x="0" y="0"/>
                </a:moveTo>
                <a:lnTo>
                  <a:pt x="7210542" y="0"/>
                </a:lnTo>
                <a:lnTo>
                  <a:pt x="7210542" y="4807028"/>
                </a:lnTo>
                <a:lnTo>
                  <a:pt x="0" y="48070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6"/>
          <p:cNvSpPr txBox="1"/>
          <p:nvPr/>
        </p:nvSpPr>
        <p:spPr>
          <a:xfrm>
            <a:off x="1155715" y="341496"/>
            <a:ext cx="33246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rPr b="0" i="0" lang="en-US" sz="8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VIDEO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6"/>
          <p:cNvSpPr txBox="1"/>
          <p:nvPr/>
        </p:nvSpPr>
        <p:spPr>
          <a:xfrm>
            <a:off x="1155715" y="1842025"/>
            <a:ext cx="16737000" cy="92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50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b="1" i="0" lang="en-US" sz="3599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r>
              <a:rPr b="1" i="0" lang="en-US" sz="3599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 Landscape &amp; portrait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1" marL="647700" marR="0" rtl="0" algn="l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Landscape for website. Portrait for socials. </a:t>
            </a:r>
            <a:endParaRPr b="0" i="0" sz="3000" u="none" cap="none" strike="noStrike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-323850" lvl="1" marL="647700" marR="0" rtl="0" algn="l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If in doubt shoot in landscape!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679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b="1" i="0" lang="en-US" sz="3599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2. Good quality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1" marL="647700" marR="0" rtl="0" algn="l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Highest resolution (4K if possible)- specific iPhone settings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1" marL="647700" marR="0" rtl="0" algn="l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Good light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550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None/>
            </a:pPr>
            <a:r>
              <a:rPr b="1" i="0" lang="en-US" sz="3599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3. Short &amp; snappy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1" marL="647700" marR="0" rtl="0" algn="l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5-10 sec clips to stitch together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1" marL="647700" marR="0" rtl="0" algn="l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No long, static, shaky clips – keep dynamic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1" marL="647700" marR="0" rtl="0" algn="l">
              <a:lnSpc>
                <a:spcPct val="15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Char char="•"/>
            </a:pPr>
            <a:r>
              <a:rPr b="0" i="0" lang="en-US" sz="3000" u="none" cap="none" strike="noStrike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rPr>
              <a:t>Longer clips - clear moment for cut down if needed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"/>
          <p:cNvSpPr/>
          <p:nvPr/>
        </p:nvSpPr>
        <p:spPr>
          <a:xfrm>
            <a:off x="0" y="0"/>
            <a:ext cx="15209118" cy="10287000"/>
          </a:xfrm>
          <a:custGeom>
            <a:rect b="b" l="l" r="r" t="t"/>
            <a:pathLst>
              <a:path extrusionOk="0" h="1593725" w="2356290">
                <a:moveTo>
                  <a:pt x="0" y="0"/>
                </a:moveTo>
                <a:lnTo>
                  <a:pt x="2356290" y="0"/>
                </a:lnTo>
                <a:lnTo>
                  <a:pt x="2356290" y="1593725"/>
                </a:lnTo>
                <a:lnTo>
                  <a:pt x="0" y="159372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681" r="-681" t="0"/>
            </a:stretch>
          </a:blipFill>
          <a:ln>
            <a:noFill/>
          </a:ln>
        </p:spPr>
      </p:sp>
      <p:sp>
        <p:nvSpPr>
          <p:cNvPr id="123" name="Google Shape;123;p7"/>
          <p:cNvSpPr/>
          <p:nvPr/>
        </p:nvSpPr>
        <p:spPr>
          <a:xfrm>
            <a:off x="16231101" y="8230101"/>
            <a:ext cx="2056398" cy="2056398"/>
          </a:xfrm>
          <a:custGeom>
            <a:rect b="b" l="l" r="r" t="t"/>
            <a:pathLst>
              <a:path extrusionOk="0" h="2056398" w="2056398">
                <a:moveTo>
                  <a:pt x="0" y="0"/>
                </a:moveTo>
                <a:lnTo>
                  <a:pt x="2056398" y="0"/>
                </a:lnTo>
                <a:lnTo>
                  <a:pt x="2056398" y="2056398"/>
                </a:lnTo>
                <a:lnTo>
                  <a:pt x="0" y="20563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4" name="Google Shape;124;p7"/>
          <p:cNvSpPr txBox="1"/>
          <p:nvPr/>
        </p:nvSpPr>
        <p:spPr>
          <a:xfrm>
            <a:off x="9144000" y="755382"/>
            <a:ext cx="8569593" cy="11569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rPr b="0" i="0" lang="en-US" sz="8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BACKGROUNDS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7"/>
          <p:cNvSpPr txBox="1"/>
          <p:nvPr/>
        </p:nvSpPr>
        <p:spPr>
          <a:xfrm>
            <a:off x="15209124" y="5726223"/>
            <a:ext cx="36192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800"/>
              <a:buFont typeface="Arial"/>
              <a:buNone/>
            </a:pPr>
            <a:r>
              <a:rPr b="0" i="0" lang="en-US" sz="7800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AVOID MESS!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"/>
          <p:cNvSpPr/>
          <p:nvPr/>
        </p:nvSpPr>
        <p:spPr>
          <a:xfrm>
            <a:off x="0" y="0"/>
            <a:ext cx="8971574" cy="6068108"/>
          </a:xfrm>
          <a:custGeom>
            <a:rect b="b" l="l" r="r" t="t"/>
            <a:pathLst>
              <a:path extrusionOk="0" h="1593725" w="2356290">
                <a:moveTo>
                  <a:pt x="0" y="0"/>
                </a:moveTo>
                <a:lnTo>
                  <a:pt x="2356290" y="0"/>
                </a:lnTo>
                <a:lnTo>
                  <a:pt x="2356290" y="1593725"/>
                </a:lnTo>
                <a:lnTo>
                  <a:pt x="0" y="159372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664" r="-664" t="0"/>
            </a:stretch>
          </a:blipFill>
          <a:ln>
            <a:noFill/>
          </a:ln>
        </p:spPr>
      </p:sp>
      <p:sp>
        <p:nvSpPr>
          <p:cNvPr id="131" name="Google Shape;131;p8"/>
          <p:cNvSpPr/>
          <p:nvPr/>
        </p:nvSpPr>
        <p:spPr>
          <a:xfrm>
            <a:off x="0" y="8230101"/>
            <a:ext cx="2056398" cy="2056398"/>
          </a:xfrm>
          <a:custGeom>
            <a:rect b="b" l="l" r="r" t="t"/>
            <a:pathLst>
              <a:path extrusionOk="0" h="2056398" w="2056398">
                <a:moveTo>
                  <a:pt x="0" y="0"/>
                </a:moveTo>
                <a:lnTo>
                  <a:pt x="2056398" y="0"/>
                </a:lnTo>
                <a:lnTo>
                  <a:pt x="2056398" y="2056398"/>
                </a:lnTo>
                <a:lnTo>
                  <a:pt x="0" y="20563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2" name="Google Shape;132;p8"/>
          <p:cNvSpPr txBox="1"/>
          <p:nvPr/>
        </p:nvSpPr>
        <p:spPr>
          <a:xfrm>
            <a:off x="8024690" y="755382"/>
            <a:ext cx="9882427" cy="22713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rPr b="0" i="0" lang="en-US" sz="8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AVOID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rPr b="0" i="0" lang="en-US" sz="8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DISENGAGEMENT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8"/>
          <p:cNvSpPr/>
          <p:nvPr/>
        </p:nvSpPr>
        <p:spPr>
          <a:xfrm>
            <a:off x="8970274" y="3633342"/>
            <a:ext cx="9967276" cy="6653157"/>
          </a:xfrm>
          <a:custGeom>
            <a:rect b="b" l="l" r="r" t="t"/>
            <a:pathLst>
              <a:path extrusionOk="0" h="6653157" w="9967276">
                <a:moveTo>
                  <a:pt x="0" y="0"/>
                </a:moveTo>
                <a:lnTo>
                  <a:pt x="9967275" y="0"/>
                </a:lnTo>
                <a:lnTo>
                  <a:pt x="9967275" y="6653157"/>
                </a:lnTo>
                <a:lnTo>
                  <a:pt x="0" y="6653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17" r="-17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"/>
          <p:cNvSpPr/>
          <p:nvPr/>
        </p:nvSpPr>
        <p:spPr>
          <a:xfrm>
            <a:off x="0" y="0"/>
            <a:ext cx="8921079" cy="6033955"/>
          </a:xfrm>
          <a:custGeom>
            <a:rect b="b" l="l" r="r" t="t"/>
            <a:pathLst>
              <a:path extrusionOk="0" h="1593725" w="2356290">
                <a:moveTo>
                  <a:pt x="0" y="0"/>
                </a:moveTo>
                <a:lnTo>
                  <a:pt x="2356290" y="0"/>
                </a:lnTo>
                <a:lnTo>
                  <a:pt x="2356290" y="1593725"/>
                </a:lnTo>
                <a:lnTo>
                  <a:pt x="0" y="159372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681" r="-681" t="0"/>
            </a:stretch>
          </a:blipFill>
          <a:ln>
            <a:noFill/>
          </a:ln>
        </p:spPr>
      </p:sp>
      <p:sp>
        <p:nvSpPr>
          <p:cNvPr id="139" name="Google Shape;139;p9"/>
          <p:cNvSpPr/>
          <p:nvPr/>
        </p:nvSpPr>
        <p:spPr>
          <a:xfrm>
            <a:off x="0" y="8230101"/>
            <a:ext cx="2056398" cy="2056398"/>
          </a:xfrm>
          <a:custGeom>
            <a:rect b="b" l="l" r="r" t="t"/>
            <a:pathLst>
              <a:path extrusionOk="0" h="2056398" w="2056398">
                <a:moveTo>
                  <a:pt x="0" y="0"/>
                </a:moveTo>
                <a:lnTo>
                  <a:pt x="2056398" y="0"/>
                </a:lnTo>
                <a:lnTo>
                  <a:pt x="2056398" y="2056398"/>
                </a:lnTo>
                <a:lnTo>
                  <a:pt x="0" y="20563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9"/>
          <p:cNvSpPr txBox="1"/>
          <p:nvPr/>
        </p:nvSpPr>
        <p:spPr>
          <a:xfrm>
            <a:off x="9407150" y="7"/>
            <a:ext cx="8763000" cy="40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rPr b="0" i="0" lang="en-US" sz="8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AVOID ARTIFICIAL</a:t>
            </a:r>
            <a:endParaRPr b="0" i="0" sz="8799" u="none" cap="none" strike="noStrike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rPr b="0" i="0" lang="en-US" sz="8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LIGHT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9"/>
          <p:cNvSpPr/>
          <p:nvPr/>
        </p:nvSpPr>
        <p:spPr>
          <a:xfrm>
            <a:off x="8921075" y="3935300"/>
            <a:ext cx="9365887" cy="6351969"/>
          </a:xfrm>
          <a:custGeom>
            <a:rect b="b" l="l" r="r" t="t"/>
            <a:pathLst>
              <a:path extrusionOk="0" h="1106133" w="1578742">
                <a:moveTo>
                  <a:pt x="0" y="0"/>
                </a:moveTo>
                <a:lnTo>
                  <a:pt x="1578742" y="0"/>
                </a:lnTo>
                <a:lnTo>
                  <a:pt x="1578742" y="1106133"/>
                </a:lnTo>
                <a:lnTo>
                  <a:pt x="0" y="1106133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2643" r="-2643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"/>
          <p:cNvSpPr/>
          <p:nvPr/>
        </p:nvSpPr>
        <p:spPr>
          <a:xfrm>
            <a:off x="8493378" y="1907281"/>
            <a:ext cx="9794622" cy="8379719"/>
          </a:xfrm>
          <a:custGeom>
            <a:rect b="b" l="l" r="r" t="t"/>
            <a:pathLst>
              <a:path extrusionOk="0" h="1298238" w="1517443">
                <a:moveTo>
                  <a:pt x="0" y="0"/>
                </a:moveTo>
                <a:lnTo>
                  <a:pt x="1517443" y="0"/>
                </a:lnTo>
                <a:lnTo>
                  <a:pt x="1517443" y="1298238"/>
                </a:lnTo>
                <a:lnTo>
                  <a:pt x="0" y="1298238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7105" r="-7105" t="0"/>
            </a:stretch>
          </a:blipFill>
          <a:ln>
            <a:noFill/>
          </a:ln>
        </p:spPr>
      </p:sp>
      <p:sp>
        <p:nvSpPr>
          <p:cNvPr id="147" name="Google Shape;147;p10"/>
          <p:cNvSpPr/>
          <p:nvPr/>
        </p:nvSpPr>
        <p:spPr>
          <a:xfrm>
            <a:off x="0" y="0"/>
            <a:ext cx="9366925" cy="6562866"/>
          </a:xfrm>
          <a:custGeom>
            <a:rect b="b" l="l" r="r" t="t"/>
            <a:pathLst>
              <a:path extrusionOk="0" h="1106133" w="1578742">
                <a:moveTo>
                  <a:pt x="0" y="0"/>
                </a:moveTo>
                <a:lnTo>
                  <a:pt x="1578742" y="0"/>
                </a:lnTo>
                <a:lnTo>
                  <a:pt x="1578742" y="1106133"/>
                </a:lnTo>
                <a:lnTo>
                  <a:pt x="0" y="1106133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587" r="-587" t="0"/>
            </a:stretch>
          </a:blipFill>
          <a:ln>
            <a:noFill/>
          </a:ln>
        </p:spPr>
      </p:sp>
      <p:sp>
        <p:nvSpPr>
          <p:cNvPr id="148" name="Google Shape;148;p10"/>
          <p:cNvSpPr/>
          <p:nvPr/>
        </p:nvSpPr>
        <p:spPr>
          <a:xfrm>
            <a:off x="11242241" y="0"/>
            <a:ext cx="7045759" cy="4697173"/>
          </a:xfrm>
          <a:custGeom>
            <a:rect b="b" l="l" r="r" t="t"/>
            <a:pathLst>
              <a:path extrusionOk="0" h="4697173" w="7045759">
                <a:moveTo>
                  <a:pt x="0" y="0"/>
                </a:moveTo>
                <a:lnTo>
                  <a:pt x="7045759" y="0"/>
                </a:lnTo>
                <a:lnTo>
                  <a:pt x="7045759" y="4697173"/>
                </a:lnTo>
                <a:lnTo>
                  <a:pt x="0" y="46971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9" name="Google Shape;149;p10"/>
          <p:cNvSpPr txBox="1"/>
          <p:nvPr/>
        </p:nvSpPr>
        <p:spPr>
          <a:xfrm>
            <a:off x="175750" y="6807225"/>
            <a:ext cx="9431700" cy="26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799"/>
              <a:buFont typeface="Arial"/>
              <a:buNone/>
            </a:pPr>
            <a:r>
              <a:rPr b="0" i="0" lang="en-US" sz="87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GROUPS </a:t>
            </a:r>
            <a:endParaRPr b="0" i="0" sz="3999" u="none" cap="none" strike="noStrike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Avoid lots of large group photos</a:t>
            </a:r>
            <a:endParaRPr b="0" i="0" sz="3999" u="none" cap="none" strike="noStrike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Small group photos used more </a:t>
            </a:r>
            <a:endParaRPr b="0" i="0" sz="3999" u="none" cap="none" strike="noStrike">
              <a:solidFill>
                <a:srgbClr val="FFFFF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</a:pPr>
            <a:r>
              <a:t/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"/>
          <p:cNvSpPr/>
          <p:nvPr/>
        </p:nvSpPr>
        <p:spPr>
          <a:xfrm>
            <a:off x="12342265" y="261032"/>
            <a:ext cx="5371328" cy="5677080"/>
          </a:xfrm>
          <a:custGeom>
            <a:rect b="b" l="l" r="r" t="t"/>
            <a:pathLst>
              <a:path extrusionOk="0" h="1301354" w="1231266">
                <a:moveTo>
                  <a:pt x="0" y="0"/>
                </a:moveTo>
                <a:lnTo>
                  <a:pt x="1231266" y="0"/>
                </a:lnTo>
                <a:lnTo>
                  <a:pt x="1231266" y="1301354"/>
                </a:lnTo>
                <a:lnTo>
                  <a:pt x="0" y="130135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43462" r="-15367" t="0"/>
            </a:stretch>
          </a:blipFill>
          <a:ln>
            <a:noFill/>
          </a:ln>
        </p:spPr>
      </p:sp>
      <p:sp>
        <p:nvSpPr>
          <p:cNvPr id="155" name="Google Shape;155;p11"/>
          <p:cNvSpPr/>
          <p:nvPr/>
        </p:nvSpPr>
        <p:spPr>
          <a:xfrm>
            <a:off x="2943705" y="4006869"/>
            <a:ext cx="8730540" cy="5827635"/>
          </a:xfrm>
          <a:custGeom>
            <a:rect b="b" l="l" r="r" t="t"/>
            <a:pathLst>
              <a:path extrusionOk="0" h="5827635" w="8730540">
                <a:moveTo>
                  <a:pt x="0" y="0"/>
                </a:moveTo>
                <a:lnTo>
                  <a:pt x="8730540" y="0"/>
                </a:lnTo>
                <a:lnTo>
                  <a:pt x="8730540" y="5827635"/>
                </a:lnTo>
                <a:lnTo>
                  <a:pt x="0" y="58276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6" name="Google Shape;156;p11"/>
          <p:cNvSpPr/>
          <p:nvPr/>
        </p:nvSpPr>
        <p:spPr>
          <a:xfrm>
            <a:off x="-136159" y="0"/>
            <a:ext cx="8031240" cy="5360853"/>
          </a:xfrm>
          <a:custGeom>
            <a:rect b="b" l="l" r="r" t="t"/>
            <a:pathLst>
              <a:path extrusionOk="0" h="5360853" w="8031240">
                <a:moveTo>
                  <a:pt x="0" y="0"/>
                </a:moveTo>
                <a:lnTo>
                  <a:pt x="8031240" y="0"/>
                </a:lnTo>
                <a:lnTo>
                  <a:pt x="8031240" y="5360853"/>
                </a:lnTo>
                <a:lnTo>
                  <a:pt x="0" y="5360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7" name="Google Shape;157;p11"/>
          <p:cNvSpPr txBox="1"/>
          <p:nvPr/>
        </p:nvSpPr>
        <p:spPr>
          <a:xfrm>
            <a:off x="11962450" y="6989450"/>
            <a:ext cx="5988000" cy="25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00"/>
              <a:buFont typeface="Arial"/>
              <a:buNone/>
            </a:pPr>
            <a:r>
              <a:rPr b="1" i="0" lang="en-US" sz="82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ENGAGING</a:t>
            </a:r>
            <a:endParaRPr b="1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00"/>
              <a:buFont typeface="Arial"/>
              <a:buNone/>
            </a:pPr>
            <a:r>
              <a:rPr b="1" i="0" lang="en-US" sz="82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AUTHENTIC</a:t>
            </a:r>
            <a:endParaRPr b="1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1"/>
          <p:cNvSpPr txBox="1"/>
          <p:nvPr/>
        </p:nvSpPr>
        <p:spPr>
          <a:xfrm>
            <a:off x="8427043" y="685801"/>
            <a:ext cx="58449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00"/>
              <a:buFont typeface="Arial"/>
              <a:buNone/>
            </a:pPr>
            <a:r>
              <a:rPr b="1" i="0" lang="en-US" sz="82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FUN</a:t>
            </a:r>
            <a:endParaRPr b="1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